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8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36E333-0BDD-4D64-89B8-C6B2E3C130F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0E29EE2-5290-4814-B018-3F0CEDB0D233}">
      <dgm:prSet/>
      <dgm:spPr/>
      <dgm:t>
        <a:bodyPr/>
        <a:lstStyle/>
        <a:p>
          <a:r>
            <a:rPr lang="en-US"/>
            <a:t>Riset kuantitatif adalah penelitian yang menggunakan data numerik (angka) untuk memahami fenomena komunikasi.</a:t>
          </a:r>
        </a:p>
      </dgm:t>
    </dgm:pt>
    <dgm:pt modelId="{1BB9FA0E-44D6-49A5-82CA-ADC0ABA61BE5}" type="parTrans" cxnId="{F589AE45-213D-4AAB-9C40-994BE392AC63}">
      <dgm:prSet/>
      <dgm:spPr/>
      <dgm:t>
        <a:bodyPr/>
        <a:lstStyle/>
        <a:p>
          <a:endParaRPr lang="en-US"/>
        </a:p>
      </dgm:t>
    </dgm:pt>
    <dgm:pt modelId="{21EDF443-9A52-4EED-B9B8-154F12EA8F5B}" type="sibTrans" cxnId="{F589AE45-213D-4AAB-9C40-994BE392AC63}">
      <dgm:prSet/>
      <dgm:spPr/>
      <dgm:t>
        <a:bodyPr/>
        <a:lstStyle/>
        <a:p>
          <a:endParaRPr lang="en-US"/>
        </a:p>
      </dgm:t>
    </dgm:pt>
    <dgm:pt modelId="{7C342E1F-6251-4AB2-A27C-9787FFC2772A}">
      <dgm:prSet/>
      <dgm:spPr/>
      <dgm:t>
        <a:bodyPr/>
        <a:lstStyle/>
        <a:p>
          <a:r>
            <a:rPr lang="en-US"/>
            <a:t>Fokusnya pada pengukuran variabel (misalnya intensitas menonton TV, jumlah “like” di media sosial, tingkat kepuasan terhadap layanan komunikasi).</a:t>
          </a:r>
        </a:p>
      </dgm:t>
    </dgm:pt>
    <dgm:pt modelId="{6BC7B989-6E26-4458-A2E5-2B93D0A6AA42}" type="parTrans" cxnId="{5738C7A2-40F9-4F96-A2EB-54C9D2723260}">
      <dgm:prSet/>
      <dgm:spPr/>
      <dgm:t>
        <a:bodyPr/>
        <a:lstStyle/>
        <a:p>
          <a:endParaRPr lang="en-US"/>
        </a:p>
      </dgm:t>
    </dgm:pt>
    <dgm:pt modelId="{C0FE3A85-CE62-419F-AAEE-CA15D5B18CA8}" type="sibTrans" cxnId="{5738C7A2-40F9-4F96-A2EB-54C9D2723260}">
      <dgm:prSet/>
      <dgm:spPr/>
      <dgm:t>
        <a:bodyPr/>
        <a:lstStyle/>
        <a:p>
          <a:endParaRPr lang="en-US"/>
        </a:p>
      </dgm:t>
    </dgm:pt>
    <dgm:pt modelId="{1E7D43FE-9597-4B26-A265-71288C142C00}">
      <dgm:prSet/>
      <dgm:spPr/>
      <dgm:t>
        <a:bodyPr/>
        <a:lstStyle/>
        <a:p>
          <a:r>
            <a:rPr lang="en-US"/>
            <a:t>Tujuannya: menggambarkan, menjelaskan, dan menguji hubungan antar-variabel komunikasi.</a:t>
          </a:r>
        </a:p>
      </dgm:t>
    </dgm:pt>
    <dgm:pt modelId="{30A9446E-A9FA-4FFA-AA1A-ECC2B25D75EA}" type="parTrans" cxnId="{F3D32513-032C-4BBD-9CAA-89C7C342F97D}">
      <dgm:prSet/>
      <dgm:spPr/>
      <dgm:t>
        <a:bodyPr/>
        <a:lstStyle/>
        <a:p>
          <a:endParaRPr lang="en-US"/>
        </a:p>
      </dgm:t>
    </dgm:pt>
    <dgm:pt modelId="{32FD737B-FB25-4729-A4FE-9F91E3B96EBA}" type="sibTrans" cxnId="{F3D32513-032C-4BBD-9CAA-89C7C342F97D}">
      <dgm:prSet/>
      <dgm:spPr/>
      <dgm:t>
        <a:bodyPr/>
        <a:lstStyle/>
        <a:p>
          <a:endParaRPr lang="en-US"/>
        </a:p>
      </dgm:t>
    </dgm:pt>
    <dgm:pt modelId="{220D7427-E2FB-4921-8481-E00A1393E27D}">
      <dgm:prSet/>
      <dgm:spPr/>
      <dgm:t>
        <a:bodyPr/>
        <a:lstStyle/>
        <a:p>
          <a:r>
            <a:rPr lang="en-US"/>
            <a:t>Contoh: Survei tentang pengaruh intensitas penggunaan Instagram terhadap tingkat kepercayaan diri mahasiswa.</a:t>
          </a:r>
        </a:p>
      </dgm:t>
    </dgm:pt>
    <dgm:pt modelId="{ADD71A6D-620E-41F8-A574-04E6AEB3EFEC}" type="parTrans" cxnId="{894E76FB-8ACD-4840-80A4-65C0E1102692}">
      <dgm:prSet/>
      <dgm:spPr/>
      <dgm:t>
        <a:bodyPr/>
        <a:lstStyle/>
        <a:p>
          <a:endParaRPr lang="en-US"/>
        </a:p>
      </dgm:t>
    </dgm:pt>
    <dgm:pt modelId="{7E2CE2D9-0C98-4344-9114-68257DAF9CED}" type="sibTrans" cxnId="{894E76FB-8ACD-4840-80A4-65C0E1102692}">
      <dgm:prSet/>
      <dgm:spPr/>
      <dgm:t>
        <a:bodyPr/>
        <a:lstStyle/>
        <a:p>
          <a:endParaRPr lang="en-US"/>
        </a:p>
      </dgm:t>
    </dgm:pt>
    <dgm:pt modelId="{222F2E72-CE22-4217-BE8D-3B48F0065AB1}" type="pres">
      <dgm:prSet presAssocID="{0A36E333-0BDD-4D64-89B8-C6B2E3C130F6}" presName="vert0" presStyleCnt="0">
        <dgm:presLayoutVars>
          <dgm:dir/>
          <dgm:animOne val="branch"/>
          <dgm:animLvl val="lvl"/>
        </dgm:presLayoutVars>
      </dgm:prSet>
      <dgm:spPr/>
    </dgm:pt>
    <dgm:pt modelId="{0B9E62C2-398C-4D24-B88F-F64188FAFE66}" type="pres">
      <dgm:prSet presAssocID="{B0E29EE2-5290-4814-B018-3F0CEDB0D233}" presName="thickLine" presStyleLbl="alignNode1" presStyleIdx="0" presStyleCnt="4"/>
      <dgm:spPr/>
    </dgm:pt>
    <dgm:pt modelId="{6B198E5F-D6B4-4DD7-A582-4E1898BE983E}" type="pres">
      <dgm:prSet presAssocID="{B0E29EE2-5290-4814-B018-3F0CEDB0D233}" presName="horz1" presStyleCnt="0"/>
      <dgm:spPr/>
    </dgm:pt>
    <dgm:pt modelId="{2EB80569-B268-4176-BD59-BE73716EDE3C}" type="pres">
      <dgm:prSet presAssocID="{B0E29EE2-5290-4814-B018-3F0CEDB0D233}" presName="tx1" presStyleLbl="revTx" presStyleIdx="0" presStyleCnt="4"/>
      <dgm:spPr/>
    </dgm:pt>
    <dgm:pt modelId="{A0D0D45A-98B4-49FB-ACD3-FE07BF371F5C}" type="pres">
      <dgm:prSet presAssocID="{B0E29EE2-5290-4814-B018-3F0CEDB0D233}" presName="vert1" presStyleCnt="0"/>
      <dgm:spPr/>
    </dgm:pt>
    <dgm:pt modelId="{C779872E-7C6E-46BF-94EA-2422F95C3617}" type="pres">
      <dgm:prSet presAssocID="{7C342E1F-6251-4AB2-A27C-9787FFC2772A}" presName="thickLine" presStyleLbl="alignNode1" presStyleIdx="1" presStyleCnt="4"/>
      <dgm:spPr/>
    </dgm:pt>
    <dgm:pt modelId="{633DB4A3-4BB3-4425-BCB7-579648623470}" type="pres">
      <dgm:prSet presAssocID="{7C342E1F-6251-4AB2-A27C-9787FFC2772A}" presName="horz1" presStyleCnt="0"/>
      <dgm:spPr/>
    </dgm:pt>
    <dgm:pt modelId="{DAD6D364-345F-437E-ADE4-8F68E6C61ABF}" type="pres">
      <dgm:prSet presAssocID="{7C342E1F-6251-4AB2-A27C-9787FFC2772A}" presName="tx1" presStyleLbl="revTx" presStyleIdx="1" presStyleCnt="4"/>
      <dgm:spPr/>
    </dgm:pt>
    <dgm:pt modelId="{CF1B8401-5CDF-4914-85B6-3955AC6DB8FB}" type="pres">
      <dgm:prSet presAssocID="{7C342E1F-6251-4AB2-A27C-9787FFC2772A}" presName="vert1" presStyleCnt="0"/>
      <dgm:spPr/>
    </dgm:pt>
    <dgm:pt modelId="{7457C29D-A552-4A22-B66C-73F3EF524A2C}" type="pres">
      <dgm:prSet presAssocID="{1E7D43FE-9597-4B26-A265-71288C142C00}" presName="thickLine" presStyleLbl="alignNode1" presStyleIdx="2" presStyleCnt="4"/>
      <dgm:spPr/>
    </dgm:pt>
    <dgm:pt modelId="{4FBBBC1D-FE1C-4BD5-B361-45B4D6B7F1F2}" type="pres">
      <dgm:prSet presAssocID="{1E7D43FE-9597-4B26-A265-71288C142C00}" presName="horz1" presStyleCnt="0"/>
      <dgm:spPr/>
    </dgm:pt>
    <dgm:pt modelId="{60782F8E-1318-4415-A8CB-6750FFBC6A0C}" type="pres">
      <dgm:prSet presAssocID="{1E7D43FE-9597-4B26-A265-71288C142C00}" presName="tx1" presStyleLbl="revTx" presStyleIdx="2" presStyleCnt="4"/>
      <dgm:spPr/>
    </dgm:pt>
    <dgm:pt modelId="{CD7FA5B0-F7F9-4063-9311-ABE0C79F5409}" type="pres">
      <dgm:prSet presAssocID="{1E7D43FE-9597-4B26-A265-71288C142C00}" presName="vert1" presStyleCnt="0"/>
      <dgm:spPr/>
    </dgm:pt>
    <dgm:pt modelId="{DB5E09E9-1838-4E09-8F88-5D0BD3592722}" type="pres">
      <dgm:prSet presAssocID="{220D7427-E2FB-4921-8481-E00A1393E27D}" presName="thickLine" presStyleLbl="alignNode1" presStyleIdx="3" presStyleCnt="4"/>
      <dgm:spPr/>
    </dgm:pt>
    <dgm:pt modelId="{DD15ABBE-994C-45F6-B008-25A5ED33BD20}" type="pres">
      <dgm:prSet presAssocID="{220D7427-E2FB-4921-8481-E00A1393E27D}" presName="horz1" presStyleCnt="0"/>
      <dgm:spPr/>
    </dgm:pt>
    <dgm:pt modelId="{05DD3864-F245-48B1-B2AA-F878FEA09C39}" type="pres">
      <dgm:prSet presAssocID="{220D7427-E2FB-4921-8481-E00A1393E27D}" presName="tx1" presStyleLbl="revTx" presStyleIdx="3" presStyleCnt="4"/>
      <dgm:spPr/>
    </dgm:pt>
    <dgm:pt modelId="{36B70242-8965-40AB-B984-D73FB84E4140}" type="pres">
      <dgm:prSet presAssocID="{220D7427-E2FB-4921-8481-E00A1393E27D}" presName="vert1" presStyleCnt="0"/>
      <dgm:spPr/>
    </dgm:pt>
  </dgm:ptLst>
  <dgm:cxnLst>
    <dgm:cxn modelId="{F3D32513-032C-4BBD-9CAA-89C7C342F97D}" srcId="{0A36E333-0BDD-4D64-89B8-C6B2E3C130F6}" destId="{1E7D43FE-9597-4B26-A265-71288C142C00}" srcOrd="2" destOrd="0" parTransId="{30A9446E-A9FA-4FFA-AA1A-ECC2B25D75EA}" sibTransId="{32FD737B-FB25-4729-A4FE-9F91E3B96EBA}"/>
    <dgm:cxn modelId="{E4183B19-AEC1-4513-ADBE-AFFCC4BAA766}" type="presOf" srcId="{7C342E1F-6251-4AB2-A27C-9787FFC2772A}" destId="{DAD6D364-345F-437E-ADE4-8F68E6C61ABF}" srcOrd="0" destOrd="0" presId="urn:microsoft.com/office/officeart/2008/layout/LinedList"/>
    <dgm:cxn modelId="{F589AE45-213D-4AAB-9C40-994BE392AC63}" srcId="{0A36E333-0BDD-4D64-89B8-C6B2E3C130F6}" destId="{B0E29EE2-5290-4814-B018-3F0CEDB0D233}" srcOrd="0" destOrd="0" parTransId="{1BB9FA0E-44D6-49A5-82CA-ADC0ABA61BE5}" sibTransId="{21EDF443-9A52-4EED-B9B8-154F12EA8F5B}"/>
    <dgm:cxn modelId="{63BC4C69-1291-4824-88D2-EA16FD44780A}" type="presOf" srcId="{0A36E333-0BDD-4D64-89B8-C6B2E3C130F6}" destId="{222F2E72-CE22-4217-BE8D-3B48F0065AB1}" srcOrd="0" destOrd="0" presId="urn:microsoft.com/office/officeart/2008/layout/LinedList"/>
    <dgm:cxn modelId="{4FAB5B52-F210-42F4-8711-83EFC477FAA0}" type="presOf" srcId="{1E7D43FE-9597-4B26-A265-71288C142C00}" destId="{60782F8E-1318-4415-A8CB-6750FFBC6A0C}" srcOrd="0" destOrd="0" presId="urn:microsoft.com/office/officeart/2008/layout/LinedList"/>
    <dgm:cxn modelId="{5738C7A2-40F9-4F96-A2EB-54C9D2723260}" srcId="{0A36E333-0BDD-4D64-89B8-C6B2E3C130F6}" destId="{7C342E1F-6251-4AB2-A27C-9787FFC2772A}" srcOrd="1" destOrd="0" parTransId="{6BC7B989-6E26-4458-A2E5-2B93D0A6AA42}" sibTransId="{C0FE3A85-CE62-419F-AAEE-CA15D5B18CA8}"/>
    <dgm:cxn modelId="{91CBBDA6-4EB6-435C-A0C5-98E771964E9A}" type="presOf" srcId="{220D7427-E2FB-4921-8481-E00A1393E27D}" destId="{05DD3864-F245-48B1-B2AA-F878FEA09C39}" srcOrd="0" destOrd="0" presId="urn:microsoft.com/office/officeart/2008/layout/LinedList"/>
    <dgm:cxn modelId="{1B20CECC-2D90-4750-858D-CCB826C12211}" type="presOf" srcId="{B0E29EE2-5290-4814-B018-3F0CEDB0D233}" destId="{2EB80569-B268-4176-BD59-BE73716EDE3C}" srcOrd="0" destOrd="0" presId="urn:microsoft.com/office/officeart/2008/layout/LinedList"/>
    <dgm:cxn modelId="{894E76FB-8ACD-4840-80A4-65C0E1102692}" srcId="{0A36E333-0BDD-4D64-89B8-C6B2E3C130F6}" destId="{220D7427-E2FB-4921-8481-E00A1393E27D}" srcOrd="3" destOrd="0" parTransId="{ADD71A6D-620E-41F8-A574-04E6AEB3EFEC}" sibTransId="{7E2CE2D9-0C98-4344-9114-68257DAF9CED}"/>
    <dgm:cxn modelId="{F2BD4A3C-6ED9-46FC-937F-DABEA9536828}" type="presParOf" srcId="{222F2E72-CE22-4217-BE8D-3B48F0065AB1}" destId="{0B9E62C2-398C-4D24-B88F-F64188FAFE66}" srcOrd="0" destOrd="0" presId="urn:microsoft.com/office/officeart/2008/layout/LinedList"/>
    <dgm:cxn modelId="{931251F3-B3C0-4B00-81A0-C6253B4E1D26}" type="presParOf" srcId="{222F2E72-CE22-4217-BE8D-3B48F0065AB1}" destId="{6B198E5F-D6B4-4DD7-A582-4E1898BE983E}" srcOrd="1" destOrd="0" presId="urn:microsoft.com/office/officeart/2008/layout/LinedList"/>
    <dgm:cxn modelId="{1C3775A9-9287-4446-AEC9-9F928D075BE8}" type="presParOf" srcId="{6B198E5F-D6B4-4DD7-A582-4E1898BE983E}" destId="{2EB80569-B268-4176-BD59-BE73716EDE3C}" srcOrd="0" destOrd="0" presId="urn:microsoft.com/office/officeart/2008/layout/LinedList"/>
    <dgm:cxn modelId="{90CD7DB4-1431-43E8-BD3F-9F84438C5482}" type="presParOf" srcId="{6B198E5F-D6B4-4DD7-A582-4E1898BE983E}" destId="{A0D0D45A-98B4-49FB-ACD3-FE07BF371F5C}" srcOrd="1" destOrd="0" presId="urn:microsoft.com/office/officeart/2008/layout/LinedList"/>
    <dgm:cxn modelId="{C668B2A1-6693-46C0-BA79-5FA60030C1CC}" type="presParOf" srcId="{222F2E72-CE22-4217-BE8D-3B48F0065AB1}" destId="{C779872E-7C6E-46BF-94EA-2422F95C3617}" srcOrd="2" destOrd="0" presId="urn:microsoft.com/office/officeart/2008/layout/LinedList"/>
    <dgm:cxn modelId="{012BE3EF-17FE-4BCD-BE2B-3EB3552215A7}" type="presParOf" srcId="{222F2E72-CE22-4217-BE8D-3B48F0065AB1}" destId="{633DB4A3-4BB3-4425-BCB7-579648623470}" srcOrd="3" destOrd="0" presId="urn:microsoft.com/office/officeart/2008/layout/LinedList"/>
    <dgm:cxn modelId="{B756764A-EA8D-40BD-9075-3A2F5069C9DA}" type="presParOf" srcId="{633DB4A3-4BB3-4425-BCB7-579648623470}" destId="{DAD6D364-345F-437E-ADE4-8F68E6C61ABF}" srcOrd="0" destOrd="0" presId="urn:microsoft.com/office/officeart/2008/layout/LinedList"/>
    <dgm:cxn modelId="{D7D6A5AF-CF07-400C-A204-7D99F2BFEEE4}" type="presParOf" srcId="{633DB4A3-4BB3-4425-BCB7-579648623470}" destId="{CF1B8401-5CDF-4914-85B6-3955AC6DB8FB}" srcOrd="1" destOrd="0" presId="urn:microsoft.com/office/officeart/2008/layout/LinedList"/>
    <dgm:cxn modelId="{47AD7709-BEED-4397-8331-2A586765EF31}" type="presParOf" srcId="{222F2E72-CE22-4217-BE8D-3B48F0065AB1}" destId="{7457C29D-A552-4A22-B66C-73F3EF524A2C}" srcOrd="4" destOrd="0" presId="urn:microsoft.com/office/officeart/2008/layout/LinedList"/>
    <dgm:cxn modelId="{3570EF67-A261-4E61-829A-155AD6A41CB7}" type="presParOf" srcId="{222F2E72-CE22-4217-BE8D-3B48F0065AB1}" destId="{4FBBBC1D-FE1C-4BD5-B361-45B4D6B7F1F2}" srcOrd="5" destOrd="0" presId="urn:microsoft.com/office/officeart/2008/layout/LinedList"/>
    <dgm:cxn modelId="{A717C342-DACC-45DC-A3DE-40F633C2F4A1}" type="presParOf" srcId="{4FBBBC1D-FE1C-4BD5-B361-45B4D6B7F1F2}" destId="{60782F8E-1318-4415-A8CB-6750FFBC6A0C}" srcOrd="0" destOrd="0" presId="urn:microsoft.com/office/officeart/2008/layout/LinedList"/>
    <dgm:cxn modelId="{6EBC7BB7-986B-4692-8BA9-768E892291E2}" type="presParOf" srcId="{4FBBBC1D-FE1C-4BD5-B361-45B4D6B7F1F2}" destId="{CD7FA5B0-F7F9-4063-9311-ABE0C79F5409}" srcOrd="1" destOrd="0" presId="urn:microsoft.com/office/officeart/2008/layout/LinedList"/>
    <dgm:cxn modelId="{2492945D-3FD1-4269-BB56-DFDE180E6F60}" type="presParOf" srcId="{222F2E72-CE22-4217-BE8D-3B48F0065AB1}" destId="{DB5E09E9-1838-4E09-8F88-5D0BD3592722}" srcOrd="6" destOrd="0" presId="urn:microsoft.com/office/officeart/2008/layout/LinedList"/>
    <dgm:cxn modelId="{17E2C2E2-5C71-4751-AEFE-C7E314BCD335}" type="presParOf" srcId="{222F2E72-CE22-4217-BE8D-3B48F0065AB1}" destId="{DD15ABBE-994C-45F6-B008-25A5ED33BD20}" srcOrd="7" destOrd="0" presId="urn:microsoft.com/office/officeart/2008/layout/LinedList"/>
    <dgm:cxn modelId="{E25F744F-ACEC-406B-A8E5-0A9D7E2181F7}" type="presParOf" srcId="{DD15ABBE-994C-45F6-B008-25A5ED33BD20}" destId="{05DD3864-F245-48B1-B2AA-F878FEA09C39}" srcOrd="0" destOrd="0" presId="urn:microsoft.com/office/officeart/2008/layout/LinedList"/>
    <dgm:cxn modelId="{5BD160C8-8A34-448A-A820-68C76D1EF95E}" type="presParOf" srcId="{DD15ABBE-994C-45F6-B008-25A5ED33BD20}" destId="{36B70242-8965-40AB-B984-D73FB84E414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EFF26-5501-49CF-B154-F76BDA28F8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A97349-29E8-46AD-9F61-C0949B90D053}">
      <dgm:prSet/>
      <dgm:spPr/>
      <dgm:t>
        <a:bodyPr/>
        <a:lstStyle/>
        <a:p>
          <a:r>
            <a:rPr lang="en-US"/>
            <a:t>Uji Hipotesis: misalnya “paparan iklan politik meningkatkan pilihan terhadap kandidat tertentu.</a:t>
          </a:r>
        </a:p>
      </dgm:t>
    </dgm:pt>
    <dgm:pt modelId="{71818DB4-740E-4C3C-955C-3F2D8687E30D}" type="parTrans" cxnId="{8249D258-9A52-4E7D-8F6F-31EE205B7375}">
      <dgm:prSet/>
      <dgm:spPr/>
      <dgm:t>
        <a:bodyPr/>
        <a:lstStyle/>
        <a:p>
          <a:endParaRPr lang="en-US"/>
        </a:p>
      </dgm:t>
    </dgm:pt>
    <dgm:pt modelId="{8FD47F76-8DA6-41E2-AEA0-BBDD6A0CFF4C}" type="sibTrans" cxnId="{8249D258-9A52-4E7D-8F6F-31EE205B7375}">
      <dgm:prSet/>
      <dgm:spPr/>
      <dgm:t>
        <a:bodyPr/>
        <a:lstStyle/>
        <a:p>
          <a:endParaRPr lang="en-US"/>
        </a:p>
      </dgm:t>
    </dgm:pt>
    <dgm:pt modelId="{B751BACB-9421-42B6-979E-7C0EE69D2335}">
      <dgm:prSet/>
      <dgm:spPr/>
      <dgm:t>
        <a:bodyPr/>
        <a:lstStyle/>
        <a:p>
          <a:r>
            <a:rPr lang="en-US"/>
            <a:t>”Pengembangan Teori: banyak teori komunikasi (Uses and Gratifications, Agenda Setting, Spiral of Silence) tumbuh dari penelitian kuantitatif.</a:t>
          </a:r>
        </a:p>
      </dgm:t>
    </dgm:pt>
    <dgm:pt modelId="{45AFF19E-C781-452D-B54A-4049E58F6E4C}" type="parTrans" cxnId="{F1A5B334-C642-41EF-BF8B-E3096EB80E59}">
      <dgm:prSet/>
      <dgm:spPr/>
      <dgm:t>
        <a:bodyPr/>
        <a:lstStyle/>
        <a:p>
          <a:endParaRPr lang="en-US"/>
        </a:p>
      </dgm:t>
    </dgm:pt>
    <dgm:pt modelId="{B775993D-965B-4260-87FD-F9BECB2EA3FC}" type="sibTrans" cxnId="{F1A5B334-C642-41EF-BF8B-E3096EB80E59}">
      <dgm:prSet/>
      <dgm:spPr/>
      <dgm:t>
        <a:bodyPr/>
        <a:lstStyle/>
        <a:p>
          <a:endParaRPr lang="en-US"/>
        </a:p>
      </dgm:t>
    </dgm:pt>
    <dgm:pt modelId="{641F0BAF-A23C-4D4D-81CE-0E69C1244529}">
      <dgm:prSet/>
      <dgm:spPr/>
      <dgm:t>
        <a:bodyPr/>
        <a:lstStyle/>
        <a:p>
          <a:r>
            <a:rPr lang="en-US"/>
            <a:t>Prediksi dan Generalisasi: hasil riset kuantitatif membantu memprediksi perilaku khalayak, yang kemudian dipakai dalam perumusan kebijakan media, strategi komunikasi pemasaran, atau kampanye sosial.</a:t>
          </a:r>
        </a:p>
      </dgm:t>
    </dgm:pt>
    <dgm:pt modelId="{F2A54291-FA1F-4358-8D08-0A191A93B992}" type="parTrans" cxnId="{10D1AF8B-AC73-4316-8610-6244052EF6F7}">
      <dgm:prSet/>
      <dgm:spPr/>
      <dgm:t>
        <a:bodyPr/>
        <a:lstStyle/>
        <a:p>
          <a:endParaRPr lang="en-US"/>
        </a:p>
      </dgm:t>
    </dgm:pt>
    <dgm:pt modelId="{C83A8A6C-BBE5-4BA0-B411-FECAF2106F4B}" type="sibTrans" cxnId="{10D1AF8B-AC73-4316-8610-6244052EF6F7}">
      <dgm:prSet/>
      <dgm:spPr/>
      <dgm:t>
        <a:bodyPr/>
        <a:lstStyle/>
        <a:p>
          <a:endParaRPr lang="en-US"/>
        </a:p>
      </dgm:t>
    </dgm:pt>
    <dgm:pt modelId="{E9FFDA04-B56E-41F9-B267-18A19B090DA9}">
      <dgm:prSet/>
      <dgm:spPr/>
      <dgm:t>
        <a:bodyPr/>
        <a:lstStyle/>
        <a:p>
          <a:r>
            <a:rPr lang="en-US"/>
            <a:t>Menguji Konsistensi Teori: misalnya menguji apakah teori yang lahir di Barat berlaku juga di konteks Indonesia.</a:t>
          </a:r>
        </a:p>
      </dgm:t>
    </dgm:pt>
    <dgm:pt modelId="{C54783BF-A4CE-4562-916D-3E5396C87974}" type="parTrans" cxnId="{661DCA80-1715-4A59-8E76-3016AAF167A6}">
      <dgm:prSet/>
      <dgm:spPr/>
      <dgm:t>
        <a:bodyPr/>
        <a:lstStyle/>
        <a:p>
          <a:endParaRPr lang="en-US"/>
        </a:p>
      </dgm:t>
    </dgm:pt>
    <dgm:pt modelId="{AA6F717F-459E-4D18-91BA-B51C029BA99C}" type="sibTrans" cxnId="{661DCA80-1715-4A59-8E76-3016AAF167A6}">
      <dgm:prSet/>
      <dgm:spPr/>
      <dgm:t>
        <a:bodyPr/>
        <a:lstStyle/>
        <a:p>
          <a:endParaRPr lang="en-US"/>
        </a:p>
      </dgm:t>
    </dgm:pt>
    <dgm:pt modelId="{13144317-11FE-45EC-B01A-4BC77E07E676}" type="pres">
      <dgm:prSet presAssocID="{DE4EFF26-5501-49CF-B154-F76BDA28F853}" presName="linear" presStyleCnt="0">
        <dgm:presLayoutVars>
          <dgm:animLvl val="lvl"/>
          <dgm:resizeHandles val="exact"/>
        </dgm:presLayoutVars>
      </dgm:prSet>
      <dgm:spPr/>
    </dgm:pt>
    <dgm:pt modelId="{4C96DA87-DF4C-481A-AD06-C5A66BAAB286}" type="pres">
      <dgm:prSet presAssocID="{AEA97349-29E8-46AD-9F61-C0949B90D05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15C86FD-5FD5-407A-9A46-007808DEFB35}" type="pres">
      <dgm:prSet presAssocID="{8FD47F76-8DA6-41E2-AEA0-BBDD6A0CFF4C}" presName="spacer" presStyleCnt="0"/>
      <dgm:spPr/>
    </dgm:pt>
    <dgm:pt modelId="{14D60049-2102-4196-A4A0-5EEE2CD51F9E}" type="pres">
      <dgm:prSet presAssocID="{B751BACB-9421-42B6-979E-7C0EE69D233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08FB50D-A6B2-415E-8638-B9F1FB2E4E83}" type="pres">
      <dgm:prSet presAssocID="{B775993D-965B-4260-87FD-F9BECB2EA3FC}" presName="spacer" presStyleCnt="0"/>
      <dgm:spPr/>
    </dgm:pt>
    <dgm:pt modelId="{191EC4BA-1154-407D-B462-E0C809DB9589}" type="pres">
      <dgm:prSet presAssocID="{641F0BAF-A23C-4D4D-81CE-0E69C124452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08EB56F-EAF7-4650-8345-A185D42E560A}" type="pres">
      <dgm:prSet presAssocID="{C83A8A6C-BBE5-4BA0-B411-FECAF2106F4B}" presName="spacer" presStyleCnt="0"/>
      <dgm:spPr/>
    </dgm:pt>
    <dgm:pt modelId="{0463718A-0AC6-4C4E-93B1-EEF2A1CC77B9}" type="pres">
      <dgm:prSet presAssocID="{E9FFDA04-B56E-41F9-B267-18A19B090DA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D970E08-2629-40F0-BFA8-5EC644690FCF}" type="presOf" srcId="{E9FFDA04-B56E-41F9-B267-18A19B090DA9}" destId="{0463718A-0AC6-4C4E-93B1-EEF2A1CC77B9}" srcOrd="0" destOrd="0" presId="urn:microsoft.com/office/officeart/2005/8/layout/vList2"/>
    <dgm:cxn modelId="{F64AF417-3216-4BB1-86BD-D0CBA862ED6C}" type="presOf" srcId="{DE4EFF26-5501-49CF-B154-F76BDA28F853}" destId="{13144317-11FE-45EC-B01A-4BC77E07E676}" srcOrd="0" destOrd="0" presId="urn:microsoft.com/office/officeart/2005/8/layout/vList2"/>
    <dgm:cxn modelId="{F1A5B334-C642-41EF-BF8B-E3096EB80E59}" srcId="{DE4EFF26-5501-49CF-B154-F76BDA28F853}" destId="{B751BACB-9421-42B6-979E-7C0EE69D2335}" srcOrd="1" destOrd="0" parTransId="{45AFF19E-C781-452D-B54A-4049E58F6E4C}" sibTransId="{B775993D-965B-4260-87FD-F9BECB2EA3FC}"/>
    <dgm:cxn modelId="{7F0FA373-459A-427A-81FC-919E22E09734}" type="presOf" srcId="{641F0BAF-A23C-4D4D-81CE-0E69C1244529}" destId="{191EC4BA-1154-407D-B462-E0C809DB9589}" srcOrd="0" destOrd="0" presId="urn:microsoft.com/office/officeart/2005/8/layout/vList2"/>
    <dgm:cxn modelId="{8249D258-9A52-4E7D-8F6F-31EE205B7375}" srcId="{DE4EFF26-5501-49CF-B154-F76BDA28F853}" destId="{AEA97349-29E8-46AD-9F61-C0949B90D053}" srcOrd="0" destOrd="0" parTransId="{71818DB4-740E-4C3C-955C-3F2D8687E30D}" sibTransId="{8FD47F76-8DA6-41E2-AEA0-BBDD6A0CFF4C}"/>
    <dgm:cxn modelId="{661DCA80-1715-4A59-8E76-3016AAF167A6}" srcId="{DE4EFF26-5501-49CF-B154-F76BDA28F853}" destId="{E9FFDA04-B56E-41F9-B267-18A19B090DA9}" srcOrd="3" destOrd="0" parTransId="{C54783BF-A4CE-4562-916D-3E5396C87974}" sibTransId="{AA6F717F-459E-4D18-91BA-B51C029BA99C}"/>
    <dgm:cxn modelId="{10D1AF8B-AC73-4316-8610-6244052EF6F7}" srcId="{DE4EFF26-5501-49CF-B154-F76BDA28F853}" destId="{641F0BAF-A23C-4D4D-81CE-0E69C1244529}" srcOrd="2" destOrd="0" parTransId="{F2A54291-FA1F-4358-8D08-0A191A93B992}" sibTransId="{C83A8A6C-BBE5-4BA0-B411-FECAF2106F4B}"/>
    <dgm:cxn modelId="{AF076CD7-D2A7-4934-8F1F-A1A08EA3F310}" type="presOf" srcId="{AEA97349-29E8-46AD-9F61-C0949B90D053}" destId="{4C96DA87-DF4C-481A-AD06-C5A66BAAB286}" srcOrd="0" destOrd="0" presId="urn:microsoft.com/office/officeart/2005/8/layout/vList2"/>
    <dgm:cxn modelId="{5DC49FEC-2452-41A6-A964-5C3CE25AC3EF}" type="presOf" srcId="{B751BACB-9421-42B6-979E-7C0EE69D2335}" destId="{14D60049-2102-4196-A4A0-5EEE2CD51F9E}" srcOrd="0" destOrd="0" presId="urn:microsoft.com/office/officeart/2005/8/layout/vList2"/>
    <dgm:cxn modelId="{A30902A4-4C7D-4D51-9847-AB6E55924748}" type="presParOf" srcId="{13144317-11FE-45EC-B01A-4BC77E07E676}" destId="{4C96DA87-DF4C-481A-AD06-C5A66BAAB286}" srcOrd="0" destOrd="0" presId="urn:microsoft.com/office/officeart/2005/8/layout/vList2"/>
    <dgm:cxn modelId="{0D593CAA-F21C-4675-9107-6F42CE8B86BA}" type="presParOf" srcId="{13144317-11FE-45EC-B01A-4BC77E07E676}" destId="{315C86FD-5FD5-407A-9A46-007808DEFB35}" srcOrd="1" destOrd="0" presId="urn:microsoft.com/office/officeart/2005/8/layout/vList2"/>
    <dgm:cxn modelId="{C0C31E6E-B460-4D09-8619-285169157AD9}" type="presParOf" srcId="{13144317-11FE-45EC-B01A-4BC77E07E676}" destId="{14D60049-2102-4196-A4A0-5EEE2CD51F9E}" srcOrd="2" destOrd="0" presId="urn:microsoft.com/office/officeart/2005/8/layout/vList2"/>
    <dgm:cxn modelId="{5A0FDC52-DA49-430F-B5C7-D1453BEAD7C6}" type="presParOf" srcId="{13144317-11FE-45EC-B01A-4BC77E07E676}" destId="{208FB50D-A6B2-415E-8638-B9F1FB2E4E83}" srcOrd="3" destOrd="0" presId="urn:microsoft.com/office/officeart/2005/8/layout/vList2"/>
    <dgm:cxn modelId="{AAD7DAA7-DADB-49E9-BF01-4E2CADB14349}" type="presParOf" srcId="{13144317-11FE-45EC-B01A-4BC77E07E676}" destId="{191EC4BA-1154-407D-B462-E0C809DB9589}" srcOrd="4" destOrd="0" presId="urn:microsoft.com/office/officeart/2005/8/layout/vList2"/>
    <dgm:cxn modelId="{FC5D3BC5-A553-4934-8160-ACBF9B0875AD}" type="presParOf" srcId="{13144317-11FE-45EC-B01A-4BC77E07E676}" destId="{008EB56F-EAF7-4650-8345-A185D42E560A}" srcOrd="5" destOrd="0" presId="urn:microsoft.com/office/officeart/2005/8/layout/vList2"/>
    <dgm:cxn modelId="{2A4E4A5F-EE0C-4CB5-AF3F-4D3B8234DCA5}" type="presParOf" srcId="{13144317-11FE-45EC-B01A-4BC77E07E676}" destId="{0463718A-0AC6-4C4E-93B1-EEF2A1CC77B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84140F-E094-46B7-A436-603F14C187C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DC6A695-7D85-4AFD-8877-B03CFFD0FB9E}">
      <dgm:prSet/>
      <dgm:spPr/>
      <dgm:t>
        <a:bodyPr/>
        <a:lstStyle/>
        <a:p>
          <a:r>
            <a:rPr lang="en-US"/>
            <a:t>- Objektivitas</a:t>
          </a:r>
        </a:p>
      </dgm:t>
    </dgm:pt>
    <dgm:pt modelId="{8B4E74D7-D447-49D9-8181-476921994437}" type="parTrans" cxnId="{2E71F59D-0DFD-4B5B-8519-AF94D0218968}">
      <dgm:prSet/>
      <dgm:spPr/>
      <dgm:t>
        <a:bodyPr/>
        <a:lstStyle/>
        <a:p>
          <a:endParaRPr lang="en-US"/>
        </a:p>
      </dgm:t>
    </dgm:pt>
    <dgm:pt modelId="{4767073F-5681-4A27-AFF0-5518BAC78AA5}" type="sibTrans" cxnId="{2E71F59D-0DFD-4B5B-8519-AF94D0218968}">
      <dgm:prSet/>
      <dgm:spPr/>
      <dgm:t>
        <a:bodyPr/>
        <a:lstStyle/>
        <a:p>
          <a:endParaRPr lang="en-US"/>
        </a:p>
      </dgm:t>
    </dgm:pt>
    <dgm:pt modelId="{29D22277-BD17-4067-AB68-B7EE743EA229}">
      <dgm:prSet/>
      <dgm:spPr/>
      <dgm:t>
        <a:bodyPr/>
        <a:lstStyle/>
        <a:p>
          <a:r>
            <a:rPr lang="en-US"/>
            <a:t>- Reliabilitas &amp; validitas instrumen</a:t>
          </a:r>
        </a:p>
      </dgm:t>
    </dgm:pt>
    <dgm:pt modelId="{BCC58627-6911-44E6-AE2F-5BA9117D4EDD}" type="parTrans" cxnId="{C0D0C5DA-940A-4160-A097-FE7087DC55CC}">
      <dgm:prSet/>
      <dgm:spPr/>
      <dgm:t>
        <a:bodyPr/>
        <a:lstStyle/>
        <a:p>
          <a:endParaRPr lang="en-US"/>
        </a:p>
      </dgm:t>
    </dgm:pt>
    <dgm:pt modelId="{3FB55558-255C-43F1-8B1C-B534AE6E51C9}" type="sibTrans" cxnId="{C0D0C5DA-940A-4160-A097-FE7087DC55CC}">
      <dgm:prSet/>
      <dgm:spPr/>
      <dgm:t>
        <a:bodyPr/>
        <a:lstStyle/>
        <a:p>
          <a:endParaRPr lang="en-US"/>
        </a:p>
      </dgm:t>
    </dgm:pt>
    <dgm:pt modelId="{7CDCF283-D9EA-472A-BE3A-A52F44A35CD0}">
      <dgm:prSet/>
      <dgm:spPr/>
      <dgm:t>
        <a:bodyPr/>
        <a:lstStyle/>
        <a:p>
          <a:r>
            <a:rPr lang="en-US"/>
            <a:t>- Generalisasi ke populasi</a:t>
          </a:r>
        </a:p>
      </dgm:t>
    </dgm:pt>
    <dgm:pt modelId="{C2E82810-2CA7-4D10-845D-A835C8CE7DB0}" type="parTrans" cxnId="{43504F8F-6C7A-4377-AE36-24FB7132F65C}">
      <dgm:prSet/>
      <dgm:spPr/>
      <dgm:t>
        <a:bodyPr/>
        <a:lstStyle/>
        <a:p>
          <a:endParaRPr lang="en-US"/>
        </a:p>
      </dgm:t>
    </dgm:pt>
    <dgm:pt modelId="{4B734144-4F34-444A-BB69-6726591DBEE2}" type="sibTrans" cxnId="{43504F8F-6C7A-4377-AE36-24FB7132F65C}">
      <dgm:prSet/>
      <dgm:spPr/>
      <dgm:t>
        <a:bodyPr/>
        <a:lstStyle/>
        <a:p>
          <a:endParaRPr lang="en-US"/>
        </a:p>
      </dgm:t>
    </dgm:pt>
    <dgm:pt modelId="{C3130D40-973B-44DA-895A-34B3868D5AA3}">
      <dgm:prSet/>
      <dgm:spPr/>
      <dgm:t>
        <a:bodyPr/>
        <a:lstStyle/>
        <a:p>
          <a:r>
            <a:rPr lang="en-US"/>
            <a:t>- Pengukuran variabel independen &amp; dependen</a:t>
          </a:r>
        </a:p>
      </dgm:t>
    </dgm:pt>
    <dgm:pt modelId="{DF4B623F-ADB6-4148-AD55-B42A9D20316A}" type="parTrans" cxnId="{383CC8BD-4CBE-47CE-99EE-285C0EBFEE7C}">
      <dgm:prSet/>
      <dgm:spPr/>
      <dgm:t>
        <a:bodyPr/>
        <a:lstStyle/>
        <a:p>
          <a:endParaRPr lang="en-US"/>
        </a:p>
      </dgm:t>
    </dgm:pt>
    <dgm:pt modelId="{50014ED8-982B-4F39-AFC0-EADEB1C72BD4}" type="sibTrans" cxnId="{383CC8BD-4CBE-47CE-99EE-285C0EBFEE7C}">
      <dgm:prSet/>
      <dgm:spPr/>
      <dgm:t>
        <a:bodyPr/>
        <a:lstStyle/>
        <a:p>
          <a:endParaRPr lang="en-US"/>
        </a:p>
      </dgm:t>
    </dgm:pt>
    <dgm:pt modelId="{EDE63D34-4AE8-49CA-B8BA-03F8F0AF3610}">
      <dgm:prSet/>
      <dgm:spPr/>
      <dgm:t>
        <a:bodyPr/>
        <a:lstStyle/>
        <a:p>
          <a:r>
            <a:rPr lang="en-US"/>
            <a:t>- Analisis statistik</a:t>
          </a:r>
        </a:p>
      </dgm:t>
    </dgm:pt>
    <dgm:pt modelId="{2FDA484C-F6B7-49B0-8134-88668A897460}" type="parTrans" cxnId="{A470145C-C853-49A1-8208-B128D511F4B0}">
      <dgm:prSet/>
      <dgm:spPr/>
      <dgm:t>
        <a:bodyPr/>
        <a:lstStyle/>
        <a:p>
          <a:endParaRPr lang="en-US"/>
        </a:p>
      </dgm:t>
    </dgm:pt>
    <dgm:pt modelId="{A0390533-AFB8-4D2C-B4D3-68E987EBB924}" type="sibTrans" cxnId="{A470145C-C853-49A1-8208-B128D511F4B0}">
      <dgm:prSet/>
      <dgm:spPr/>
      <dgm:t>
        <a:bodyPr/>
        <a:lstStyle/>
        <a:p>
          <a:endParaRPr lang="en-US"/>
        </a:p>
      </dgm:t>
    </dgm:pt>
    <dgm:pt modelId="{978DE03B-7328-4664-A552-286A35191023}" type="pres">
      <dgm:prSet presAssocID="{BB84140F-E094-46B7-A436-603F14C187CE}" presName="linear" presStyleCnt="0">
        <dgm:presLayoutVars>
          <dgm:animLvl val="lvl"/>
          <dgm:resizeHandles val="exact"/>
        </dgm:presLayoutVars>
      </dgm:prSet>
      <dgm:spPr/>
    </dgm:pt>
    <dgm:pt modelId="{D137ECCB-189E-4507-A037-0F33A173F172}" type="pres">
      <dgm:prSet presAssocID="{7DC6A695-7D85-4AFD-8877-B03CFFD0FB9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44B249D-A4CA-4278-8E29-4C383A2C5DCF}" type="pres">
      <dgm:prSet presAssocID="{4767073F-5681-4A27-AFF0-5518BAC78AA5}" presName="spacer" presStyleCnt="0"/>
      <dgm:spPr/>
    </dgm:pt>
    <dgm:pt modelId="{B03D4CDF-AAC6-4B4A-B9F8-DFA72B4C3EFB}" type="pres">
      <dgm:prSet presAssocID="{29D22277-BD17-4067-AB68-B7EE743EA22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1D7AE18-C192-4C26-B242-BA72A1F6F66C}" type="pres">
      <dgm:prSet presAssocID="{3FB55558-255C-43F1-8B1C-B534AE6E51C9}" presName="spacer" presStyleCnt="0"/>
      <dgm:spPr/>
    </dgm:pt>
    <dgm:pt modelId="{401CA4F7-9280-476B-BFCF-7B99C93F0B41}" type="pres">
      <dgm:prSet presAssocID="{7CDCF283-D9EA-472A-BE3A-A52F44A35CD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DAF0E91-76E7-487E-AA01-9C7F6719EFA8}" type="pres">
      <dgm:prSet presAssocID="{4B734144-4F34-444A-BB69-6726591DBEE2}" presName="spacer" presStyleCnt="0"/>
      <dgm:spPr/>
    </dgm:pt>
    <dgm:pt modelId="{AED9FC86-2408-4F45-92E7-EC8F1DB62F64}" type="pres">
      <dgm:prSet presAssocID="{C3130D40-973B-44DA-895A-34B3868D5AA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E533030-9BCF-48DE-A8E8-0BC2C35E37FF}" type="pres">
      <dgm:prSet presAssocID="{50014ED8-982B-4F39-AFC0-EADEB1C72BD4}" presName="spacer" presStyleCnt="0"/>
      <dgm:spPr/>
    </dgm:pt>
    <dgm:pt modelId="{C65F84AF-F70D-4E28-B924-4018AEC24E10}" type="pres">
      <dgm:prSet presAssocID="{EDE63D34-4AE8-49CA-B8BA-03F8F0AF361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C1E8A0C-36DF-4B1C-B524-9C4432183856}" type="presOf" srcId="{C3130D40-973B-44DA-895A-34B3868D5AA3}" destId="{AED9FC86-2408-4F45-92E7-EC8F1DB62F64}" srcOrd="0" destOrd="0" presId="urn:microsoft.com/office/officeart/2005/8/layout/vList2"/>
    <dgm:cxn modelId="{0AF19630-278F-4B6C-9A68-F6E5310F8974}" type="presOf" srcId="{7CDCF283-D9EA-472A-BE3A-A52F44A35CD0}" destId="{401CA4F7-9280-476B-BFCF-7B99C93F0B41}" srcOrd="0" destOrd="0" presId="urn:microsoft.com/office/officeart/2005/8/layout/vList2"/>
    <dgm:cxn modelId="{56FF043A-C2A2-45BA-81E4-435BDE63F073}" type="presOf" srcId="{29D22277-BD17-4067-AB68-B7EE743EA229}" destId="{B03D4CDF-AAC6-4B4A-B9F8-DFA72B4C3EFB}" srcOrd="0" destOrd="0" presId="urn:microsoft.com/office/officeart/2005/8/layout/vList2"/>
    <dgm:cxn modelId="{A470145C-C853-49A1-8208-B128D511F4B0}" srcId="{BB84140F-E094-46B7-A436-603F14C187CE}" destId="{EDE63D34-4AE8-49CA-B8BA-03F8F0AF3610}" srcOrd="4" destOrd="0" parTransId="{2FDA484C-F6B7-49B0-8134-88668A897460}" sibTransId="{A0390533-AFB8-4D2C-B4D3-68E987EBB924}"/>
    <dgm:cxn modelId="{2709A27B-F75D-422A-A10C-97B7C1CD9A83}" type="presOf" srcId="{7DC6A695-7D85-4AFD-8877-B03CFFD0FB9E}" destId="{D137ECCB-189E-4507-A037-0F33A173F172}" srcOrd="0" destOrd="0" presId="urn:microsoft.com/office/officeart/2005/8/layout/vList2"/>
    <dgm:cxn modelId="{43504F8F-6C7A-4377-AE36-24FB7132F65C}" srcId="{BB84140F-E094-46B7-A436-603F14C187CE}" destId="{7CDCF283-D9EA-472A-BE3A-A52F44A35CD0}" srcOrd="2" destOrd="0" parTransId="{C2E82810-2CA7-4D10-845D-A835C8CE7DB0}" sibTransId="{4B734144-4F34-444A-BB69-6726591DBEE2}"/>
    <dgm:cxn modelId="{2E71F59D-0DFD-4B5B-8519-AF94D0218968}" srcId="{BB84140F-E094-46B7-A436-603F14C187CE}" destId="{7DC6A695-7D85-4AFD-8877-B03CFFD0FB9E}" srcOrd="0" destOrd="0" parTransId="{8B4E74D7-D447-49D9-8181-476921994437}" sibTransId="{4767073F-5681-4A27-AFF0-5518BAC78AA5}"/>
    <dgm:cxn modelId="{383CC8BD-4CBE-47CE-99EE-285C0EBFEE7C}" srcId="{BB84140F-E094-46B7-A436-603F14C187CE}" destId="{C3130D40-973B-44DA-895A-34B3868D5AA3}" srcOrd="3" destOrd="0" parTransId="{DF4B623F-ADB6-4148-AD55-B42A9D20316A}" sibTransId="{50014ED8-982B-4F39-AFC0-EADEB1C72BD4}"/>
    <dgm:cxn modelId="{36F0C0BF-1325-40DF-AF3D-90E8EDFEBEBE}" type="presOf" srcId="{EDE63D34-4AE8-49CA-B8BA-03F8F0AF3610}" destId="{C65F84AF-F70D-4E28-B924-4018AEC24E10}" srcOrd="0" destOrd="0" presId="urn:microsoft.com/office/officeart/2005/8/layout/vList2"/>
    <dgm:cxn modelId="{362FB4D5-0FED-453E-BF92-DF08B4E3CF74}" type="presOf" srcId="{BB84140F-E094-46B7-A436-603F14C187CE}" destId="{978DE03B-7328-4664-A552-286A35191023}" srcOrd="0" destOrd="0" presId="urn:microsoft.com/office/officeart/2005/8/layout/vList2"/>
    <dgm:cxn modelId="{C0D0C5DA-940A-4160-A097-FE7087DC55CC}" srcId="{BB84140F-E094-46B7-A436-603F14C187CE}" destId="{29D22277-BD17-4067-AB68-B7EE743EA229}" srcOrd="1" destOrd="0" parTransId="{BCC58627-6911-44E6-AE2F-5BA9117D4EDD}" sibTransId="{3FB55558-255C-43F1-8B1C-B534AE6E51C9}"/>
    <dgm:cxn modelId="{6EA69D15-DBB5-4A5C-9CC4-F3AC92C5DB53}" type="presParOf" srcId="{978DE03B-7328-4664-A552-286A35191023}" destId="{D137ECCB-189E-4507-A037-0F33A173F172}" srcOrd="0" destOrd="0" presId="urn:microsoft.com/office/officeart/2005/8/layout/vList2"/>
    <dgm:cxn modelId="{A8BAEB9B-2B95-4E0F-BDBE-D1335EC6908E}" type="presParOf" srcId="{978DE03B-7328-4664-A552-286A35191023}" destId="{144B249D-A4CA-4278-8E29-4C383A2C5DCF}" srcOrd="1" destOrd="0" presId="urn:microsoft.com/office/officeart/2005/8/layout/vList2"/>
    <dgm:cxn modelId="{EA60B72A-227B-44E1-A2CF-7E6709CA9AC4}" type="presParOf" srcId="{978DE03B-7328-4664-A552-286A35191023}" destId="{B03D4CDF-AAC6-4B4A-B9F8-DFA72B4C3EFB}" srcOrd="2" destOrd="0" presId="urn:microsoft.com/office/officeart/2005/8/layout/vList2"/>
    <dgm:cxn modelId="{7DBCAA57-C8B1-406B-BBE4-AFEA80319E06}" type="presParOf" srcId="{978DE03B-7328-4664-A552-286A35191023}" destId="{C1D7AE18-C192-4C26-B242-BA72A1F6F66C}" srcOrd="3" destOrd="0" presId="urn:microsoft.com/office/officeart/2005/8/layout/vList2"/>
    <dgm:cxn modelId="{8DB15D4F-AE58-41FB-AF66-F39E03ED357F}" type="presParOf" srcId="{978DE03B-7328-4664-A552-286A35191023}" destId="{401CA4F7-9280-476B-BFCF-7B99C93F0B41}" srcOrd="4" destOrd="0" presId="urn:microsoft.com/office/officeart/2005/8/layout/vList2"/>
    <dgm:cxn modelId="{E1506E16-60BD-4AF0-89C2-2D6ECCCFD6C2}" type="presParOf" srcId="{978DE03B-7328-4664-A552-286A35191023}" destId="{5DAF0E91-76E7-487E-AA01-9C7F6719EFA8}" srcOrd="5" destOrd="0" presId="urn:microsoft.com/office/officeart/2005/8/layout/vList2"/>
    <dgm:cxn modelId="{F22F74A2-4F41-484B-AD72-EEA657DC8B04}" type="presParOf" srcId="{978DE03B-7328-4664-A552-286A35191023}" destId="{AED9FC86-2408-4F45-92E7-EC8F1DB62F64}" srcOrd="6" destOrd="0" presId="urn:microsoft.com/office/officeart/2005/8/layout/vList2"/>
    <dgm:cxn modelId="{9B5BE397-5D6C-4AA7-99A8-F8D31A418FD8}" type="presParOf" srcId="{978DE03B-7328-4664-A552-286A35191023}" destId="{CE533030-9BCF-48DE-A8E8-0BC2C35E37FF}" srcOrd="7" destOrd="0" presId="urn:microsoft.com/office/officeart/2005/8/layout/vList2"/>
    <dgm:cxn modelId="{6F589574-F3FA-4B25-BA64-9A7AA072B0E5}" type="presParOf" srcId="{978DE03B-7328-4664-A552-286A35191023}" destId="{C65F84AF-F70D-4E28-B924-4018AEC24E1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2E5576-5C50-4C1B-9501-7273D506235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D0874BA-82C3-40D1-BA53-0F414F1DB65C}">
      <dgm:prSet/>
      <dgm:spPr/>
      <dgm:t>
        <a:bodyPr/>
        <a:lstStyle/>
        <a:p>
          <a:r>
            <a:rPr lang="en-US"/>
            <a:t>Kelebihan:</a:t>
          </a:r>
        </a:p>
      </dgm:t>
    </dgm:pt>
    <dgm:pt modelId="{C996EEA1-ADFD-4822-82FB-E7588A6B4EB4}" type="parTrans" cxnId="{DBFF0546-8E5F-4434-B54A-010CF3B18048}">
      <dgm:prSet/>
      <dgm:spPr/>
      <dgm:t>
        <a:bodyPr/>
        <a:lstStyle/>
        <a:p>
          <a:endParaRPr lang="en-US"/>
        </a:p>
      </dgm:t>
    </dgm:pt>
    <dgm:pt modelId="{9C3BB58F-8848-4D15-AC0E-1051A2439BE3}" type="sibTrans" cxnId="{DBFF0546-8E5F-4434-B54A-010CF3B18048}">
      <dgm:prSet/>
      <dgm:spPr/>
      <dgm:t>
        <a:bodyPr/>
        <a:lstStyle/>
        <a:p>
          <a:endParaRPr lang="en-US"/>
        </a:p>
      </dgm:t>
    </dgm:pt>
    <dgm:pt modelId="{71E8E1F8-899D-4A0B-95D2-A4CB66C1E1EB}">
      <dgm:prSet/>
      <dgm:spPr/>
      <dgm:t>
        <a:bodyPr/>
        <a:lstStyle/>
        <a:p>
          <a:r>
            <a:rPr lang="en-US"/>
            <a:t>- Data terukur &amp; terstandar</a:t>
          </a:r>
        </a:p>
      </dgm:t>
    </dgm:pt>
    <dgm:pt modelId="{7C7563DB-B2B8-4EBA-98CD-13A15EEE792E}" type="parTrans" cxnId="{8AB20CEB-3B4E-40E4-8536-1715B36A8863}">
      <dgm:prSet/>
      <dgm:spPr/>
      <dgm:t>
        <a:bodyPr/>
        <a:lstStyle/>
        <a:p>
          <a:endParaRPr lang="en-US"/>
        </a:p>
      </dgm:t>
    </dgm:pt>
    <dgm:pt modelId="{BA9B1215-11B6-4931-9499-31A459E97638}" type="sibTrans" cxnId="{8AB20CEB-3B4E-40E4-8536-1715B36A8863}">
      <dgm:prSet/>
      <dgm:spPr/>
      <dgm:t>
        <a:bodyPr/>
        <a:lstStyle/>
        <a:p>
          <a:endParaRPr lang="en-US"/>
        </a:p>
      </dgm:t>
    </dgm:pt>
    <dgm:pt modelId="{7046A530-E8E6-4357-9751-3AE48C590D42}">
      <dgm:prSet/>
      <dgm:spPr/>
      <dgm:t>
        <a:bodyPr/>
        <a:lstStyle/>
        <a:p>
          <a:r>
            <a:rPr lang="en-US"/>
            <a:t>- Uji hipotesis lebih mudah</a:t>
          </a:r>
        </a:p>
      </dgm:t>
    </dgm:pt>
    <dgm:pt modelId="{64E4ABA9-C652-43AF-9051-529DC7084081}" type="parTrans" cxnId="{B4EA64F0-AC19-40FD-9D47-4CB26D28AD3A}">
      <dgm:prSet/>
      <dgm:spPr/>
      <dgm:t>
        <a:bodyPr/>
        <a:lstStyle/>
        <a:p>
          <a:endParaRPr lang="en-US"/>
        </a:p>
      </dgm:t>
    </dgm:pt>
    <dgm:pt modelId="{063FB858-8124-4BAD-9D7C-1D1F233E49E2}" type="sibTrans" cxnId="{B4EA64F0-AC19-40FD-9D47-4CB26D28AD3A}">
      <dgm:prSet/>
      <dgm:spPr/>
      <dgm:t>
        <a:bodyPr/>
        <a:lstStyle/>
        <a:p>
          <a:endParaRPr lang="en-US"/>
        </a:p>
      </dgm:t>
    </dgm:pt>
    <dgm:pt modelId="{79894AFB-CFA8-4502-86E7-5395A500B7CC}">
      <dgm:prSet/>
      <dgm:spPr/>
      <dgm:t>
        <a:bodyPr/>
        <a:lstStyle/>
        <a:p>
          <a:r>
            <a:rPr lang="en-US"/>
            <a:t>- Cocok untuk sampel besar</a:t>
          </a:r>
        </a:p>
      </dgm:t>
    </dgm:pt>
    <dgm:pt modelId="{DADA4881-2F7D-4768-A517-3554F9445D2B}" type="parTrans" cxnId="{D1BE0312-373C-4607-ADC8-4001EE1908E7}">
      <dgm:prSet/>
      <dgm:spPr/>
      <dgm:t>
        <a:bodyPr/>
        <a:lstStyle/>
        <a:p>
          <a:endParaRPr lang="en-US"/>
        </a:p>
      </dgm:t>
    </dgm:pt>
    <dgm:pt modelId="{6B2A521A-230D-4504-998B-1ADBFE5E9B92}" type="sibTrans" cxnId="{D1BE0312-373C-4607-ADC8-4001EE1908E7}">
      <dgm:prSet/>
      <dgm:spPr/>
      <dgm:t>
        <a:bodyPr/>
        <a:lstStyle/>
        <a:p>
          <a:endParaRPr lang="en-US"/>
        </a:p>
      </dgm:t>
    </dgm:pt>
    <dgm:pt modelId="{E438E475-9A2A-4A00-A479-E1F30DBFF5A2}">
      <dgm:prSet/>
      <dgm:spPr/>
      <dgm:t>
        <a:bodyPr/>
        <a:lstStyle/>
        <a:p>
          <a:r>
            <a:rPr lang="en-US"/>
            <a:t>Kekurangan:</a:t>
          </a:r>
        </a:p>
      </dgm:t>
    </dgm:pt>
    <dgm:pt modelId="{EBECCC22-D7EC-41C2-8A3D-948BE693A0E0}" type="parTrans" cxnId="{D43E8612-570C-4486-A4C2-64F10F17C6C3}">
      <dgm:prSet/>
      <dgm:spPr/>
      <dgm:t>
        <a:bodyPr/>
        <a:lstStyle/>
        <a:p>
          <a:endParaRPr lang="en-US"/>
        </a:p>
      </dgm:t>
    </dgm:pt>
    <dgm:pt modelId="{A30A4251-0A40-4376-B9A7-C8278A705DA4}" type="sibTrans" cxnId="{D43E8612-570C-4486-A4C2-64F10F17C6C3}">
      <dgm:prSet/>
      <dgm:spPr/>
      <dgm:t>
        <a:bodyPr/>
        <a:lstStyle/>
        <a:p>
          <a:endParaRPr lang="en-US"/>
        </a:p>
      </dgm:t>
    </dgm:pt>
    <dgm:pt modelId="{088C8E8C-D8E5-41F2-8744-9A112D05E05D}">
      <dgm:prSet/>
      <dgm:spPr/>
      <dgm:t>
        <a:bodyPr/>
        <a:lstStyle/>
        <a:p>
          <a:r>
            <a:rPr lang="en-US"/>
            <a:t>- Kurang menangkap makna/konteks</a:t>
          </a:r>
        </a:p>
      </dgm:t>
    </dgm:pt>
    <dgm:pt modelId="{3B3BFC77-E885-4855-AA0D-CAD6EF6DE34E}" type="parTrans" cxnId="{2BD2678C-D282-4817-B2F1-F4E80E38F885}">
      <dgm:prSet/>
      <dgm:spPr/>
      <dgm:t>
        <a:bodyPr/>
        <a:lstStyle/>
        <a:p>
          <a:endParaRPr lang="en-US"/>
        </a:p>
      </dgm:t>
    </dgm:pt>
    <dgm:pt modelId="{303EEFD6-BC65-4347-8DE6-025405D6C545}" type="sibTrans" cxnId="{2BD2678C-D282-4817-B2F1-F4E80E38F885}">
      <dgm:prSet/>
      <dgm:spPr/>
      <dgm:t>
        <a:bodyPr/>
        <a:lstStyle/>
        <a:p>
          <a:endParaRPr lang="en-US"/>
        </a:p>
      </dgm:t>
    </dgm:pt>
    <dgm:pt modelId="{2D184515-229C-4DDF-BA20-972FE14C4BE0}">
      <dgm:prSet/>
      <dgm:spPr/>
      <dgm:t>
        <a:bodyPr/>
        <a:lstStyle/>
        <a:p>
          <a:r>
            <a:rPr lang="en-US"/>
            <a:t>- Kaku (instrumen sudah ditetapkan)</a:t>
          </a:r>
        </a:p>
      </dgm:t>
    </dgm:pt>
    <dgm:pt modelId="{A39C1FCA-FDA0-4620-9224-72E708E16643}" type="parTrans" cxnId="{063C8DCE-5DDA-4772-8236-DAA7BF8576FE}">
      <dgm:prSet/>
      <dgm:spPr/>
      <dgm:t>
        <a:bodyPr/>
        <a:lstStyle/>
        <a:p>
          <a:endParaRPr lang="en-US"/>
        </a:p>
      </dgm:t>
    </dgm:pt>
    <dgm:pt modelId="{D54C8163-F761-4B04-878C-A0FE629C9283}" type="sibTrans" cxnId="{063C8DCE-5DDA-4772-8236-DAA7BF8576FE}">
      <dgm:prSet/>
      <dgm:spPr/>
      <dgm:t>
        <a:bodyPr/>
        <a:lstStyle/>
        <a:p>
          <a:endParaRPr lang="en-US"/>
        </a:p>
      </dgm:t>
    </dgm:pt>
    <dgm:pt modelId="{13830EEF-6865-4838-B377-4702F41E575E}">
      <dgm:prSet/>
      <dgm:spPr/>
      <dgm:t>
        <a:bodyPr/>
        <a:lstStyle/>
        <a:p>
          <a:r>
            <a:rPr lang="en-US"/>
            <a:t>- Cenderung reduksionis</a:t>
          </a:r>
        </a:p>
      </dgm:t>
    </dgm:pt>
    <dgm:pt modelId="{F7AEB249-0331-4DC5-B092-70DEE2C36BCD}" type="parTrans" cxnId="{8EB539A6-8887-4A9E-99CE-9C10E2A69922}">
      <dgm:prSet/>
      <dgm:spPr/>
      <dgm:t>
        <a:bodyPr/>
        <a:lstStyle/>
        <a:p>
          <a:endParaRPr lang="en-US"/>
        </a:p>
      </dgm:t>
    </dgm:pt>
    <dgm:pt modelId="{9911A5A9-E922-484B-BCDB-F5D7202C6A00}" type="sibTrans" cxnId="{8EB539A6-8887-4A9E-99CE-9C10E2A69922}">
      <dgm:prSet/>
      <dgm:spPr/>
      <dgm:t>
        <a:bodyPr/>
        <a:lstStyle/>
        <a:p>
          <a:endParaRPr lang="en-US"/>
        </a:p>
      </dgm:t>
    </dgm:pt>
    <dgm:pt modelId="{FEB6A5C1-DCD3-422B-ACF7-67DFE358F4A3}" type="pres">
      <dgm:prSet presAssocID="{1D2E5576-5C50-4C1B-9501-7273D506235E}" presName="linear" presStyleCnt="0">
        <dgm:presLayoutVars>
          <dgm:animLvl val="lvl"/>
          <dgm:resizeHandles val="exact"/>
        </dgm:presLayoutVars>
      </dgm:prSet>
      <dgm:spPr/>
    </dgm:pt>
    <dgm:pt modelId="{12EF4240-78E6-4DE0-BC43-E09B839B4C72}" type="pres">
      <dgm:prSet presAssocID="{AD0874BA-82C3-40D1-BA53-0F414F1DB65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A715E382-E0BC-42D9-8E61-0D443BEEC4DA}" type="pres">
      <dgm:prSet presAssocID="{9C3BB58F-8848-4D15-AC0E-1051A2439BE3}" presName="spacer" presStyleCnt="0"/>
      <dgm:spPr/>
    </dgm:pt>
    <dgm:pt modelId="{901EA36F-CA53-445C-9F38-F39A5AFDB3BF}" type="pres">
      <dgm:prSet presAssocID="{71E8E1F8-899D-4A0B-95D2-A4CB66C1E1EB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2D39AAAD-69EA-4957-8AF2-A63D56D1CDB1}" type="pres">
      <dgm:prSet presAssocID="{BA9B1215-11B6-4931-9499-31A459E97638}" presName="spacer" presStyleCnt="0"/>
      <dgm:spPr/>
    </dgm:pt>
    <dgm:pt modelId="{28DEA216-9A49-4354-A5E1-D07B325B22A5}" type="pres">
      <dgm:prSet presAssocID="{7046A530-E8E6-4357-9751-3AE48C590D42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43B79CF-ED45-460D-9A6E-D8FAE4F0302B}" type="pres">
      <dgm:prSet presAssocID="{063FB858-8124-4BAD-9D7C-1D1F233E49E2}" presName="spacer" presStyleCnt="0"/>
      <dgm:spPr/>
    </dgm:pt>
    <dgm:pt modelId="{EFA25527-0821-4B16-BA80-D0B40BAB2984}" type="pres">
      <dgm:prSet presAssocID="{79894AFB-CFA8-4502-86E7-5395A500B7CC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381487F4-1F4E-4CC8-8050-AD7B722A11C4}" type="pres">
      <dgm:prSet presAssocID="{6B2A521A-230D-4504-998B-1ADBFE5E9B92}" presName="spacer" presStyleCnt="0"/>
      <dgm:spPr/>
    </dgm:pt>
    <dgm:pt modelId="{FFE70229-281F-463F-8E1C-D478BAE5E789}" type="pres">
      <dgm:prSet presAssocID="{E438E475-9A2A-4A00-A479-E1F30DBFF5A2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AF06F288-C619-4B63-9AD8-74653123B142}" type="pres">
      <dgm:prSet presAssocID="{A30A4251-0A40-4376-B9A7-C8278A705DA4}" presName="spacer" presStyleCnt="0"/>
      <dgm:spPr/>
    </dgm:pt>
    <dgm:pt modelId="{42B3DE21-5A81-4557-9C60-BC407705C336}" type="pres">
      <dgm:prSet presAssocID="{088C8E8C-D8E5-41F2-8744-9A112D05E05D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0449A077-0339-4CAD-BE97-D3972CCA7852}" type="pres">
      <dgm:prSet presAssocID="{303EEFD6-BC65-4347-8DE6-025405D6C545}" presName="spacer" presStyleCnt="0"/>
      <dgm:spPr/>
    </dgm:pt>
    <dgm:pt modelId="{A18DB3D8-CACC-4261-8B13-D969744463E0}" type="pres">
      <dgm:prSet presAssocID="{2D184515-229C-4DDF-BA20-972FE14C4BE0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540F944F-CEB9-4684-9997-6624D13B4F93}" type="pres">
      <dgm:prSet presAssocID="{D54C8163-F761-4B04-878C-A0FE629C9283}" presName="spacer" presStyleCnt="0"/>
      <dgm:spPr/>
    </dgm:pt>
    <dgm:pt modelId="{6BA28494-D1DC-403B-B750-83193A62AA9A}" type="pres">
      <dgm:prSet presAssocID="{13830EEF-6865-4838-B377-4702F41E575E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DBE77A00-68B1-44DE-AB21-9B9E450081EF}" type="presOf" srcId="{1D2E5576-5C50-4C1B-9501-7273D506235E}" destId="{FEB6A5C1-DCD3-422B-ACF7-67DFE358F4A3}" srcOrd="0" destOrd="0" presId="urn:microsoft.com/office/officeart/2005/8/layout/vList2"/>
    <dgm:cxn modelId="{E12C0F10-5325-4D15-9819-2FD7A7BB0BE8}" type="presOf" srcId="{79894AFB-CFA8-4502-86E7-5395A500B7CC}" destId="{EFA25527-0821-4B16-BA80-D0B40BAB2984}" srcOrd="0" destOrd="0" presId="urn:microsoft.com/office/officeart/2005/8/layout/vList2"/>
    <dgm:cxn modelId="{D1BE0312-373C-4607-ADC8-4001EE1908E7}" srcId="{1D2E5576-5C50-4C1B-9501-7273D506235E}" destId="{79894AFB-CFA8-4502-86E7-5395A500B7CC}" srcOrd="3" destOrd="0" parTransId="{DADA4881-2F7D-4768-A517-3554F9445D2B}" sibTransId="{6B2A521A-230D-4504-998B-1ADBFE5E9B92}"/>
    <dgm:cxn modelId="{D43E8612-570C-4486-A4C2-64F10F17C6C3}" srcId="{1D2E5576-5C50-4C1B-9501-7273D506235E}" destId="{E438E475-9A2A-4A00-A479-E1F30DBFF5A2}" srcOrd="4" destOrd="0" parTransId="{EBECCC22-D7EC-41C2-8A3D-948BE693A0E0}" sibTransId="{A30A4251-0A40-4376-B9A7-C8278A705DA4}"/>
    <dgm:cxn modelId="{DBFF0546-8E5F-4434-B54A-010CF3B18048}" srcId="{1D2E5576-5C50-4C1B-9501-7273D506235E}" destId="{AD0874BA-82C3-40D1-BA53-0F414F1DB65C}" srcOrd="0" destOrd="0" parTransId="{C996EEA1-ADFD-4822-82FB-E7588A6B4EB4}" sibTransId="{9C3BB58F-8848-4D15-AC0E-1051A2439BE3}"/>
    <dgm:cxn modelId="{E235AD70-1606-4F13-B94A-8D511FF21A01}" type="presOf" srcId="{088C8E8C-D8E5-41F2-8744-9A112D05E05D}" destId="{42B3DE21-5A81-4557-9C60-BC407705C336}" srcOrd="0" destOrd="0" presId="urn:microsoft.com/office/officeart/2005/8/layout/vList2"/>
    <dgm:cxn modelId="{6E6E487B-28C5-48DF-B9C1-9A1D41992582}" type="presOf" srcId="{2D184515-229C-4DDF-BA20-972FE14C4BE0}" destId="{A18DB3D8-CACC-4261-8B13-D969744463E0}" srcOrd="0" destOrd="0" presId="urn:microsoft.com/office/officeart/2005/8/layout/vList2"/>
    <dgm:cxn modelId="{78FA8F7C-82F9-4720-A281-49B3D443D44B}" type="presOf" srcId="{E438E475-9A2A-4A00-A479-E1F30DBFF5A2}" destId="{FFE70229-281F-463F-8E1C-D478BAE5E789}" srcOrd="0" destOrd="0" presId="urn:microsoft.com/office/officeart/2005/8/layout/vList2"/>
    <dgm:cxn modelId="{B30A607F-CC55-4F63-92BB-4987E6EF773E}" type="presOf" srcId="{AD0874BA-82C3-40D1-BA53-0F414F1DB65C}" destId="{12EF4240-78E6-4DE0-BC43-E09B839B4C72}" srcOrd="0" destOrd="0" presId="urn:microsoft.com/office/officeart/2005/8/layout/vList2"/>
    <dgm:cxn modelId="{2BD2678C-D282-4817-B2F1-F4E80E38F885}" srcId="{1D2E5576-5C50-4C1B-9501-7273D506235E}" destId="{088C8E8C-D8E5-41F2-8744-9A112D05E05D}" srcOrd="5" destOrd="0" parTransId="{3B3BFC77-E885-4855-AA0D-CAD6EF6DE34E}" sibTransId="{303EEFD6-BC65-4347-8DE6-025405D6C545}"/>
    <dgm:cxn modelId="{B7782695-D59C-4EE3-806C-B7722ADC9394}" type="presOf" srcId="{71E8E1F8-899D-4A0B-95D2-A4CB66C1E1EB}" destId="{901EA36F-CA53-445C-9F38-F39A5AFDB3BF}" srcOrd="0" destOrd="0" presId="urn:microsoft.com/office/officeart/2005/8/layout/vList2"/>
    <dgm:cxn modelId="{8EB539A6-8887-4A9E-99CE-9C10E2A69922}" srcId="{1D2E5576-5C50-4C1B-9501-7273D506235E}" destId="{13830EEF-6865-4838-B377-4702F41E575E}" srcOrd="7" destOrd="0" parTransId="{F7AEB249-0331-4DC5-B092-70DEE2C36BCD}" sibTransId="{9911A5A9-E922-484B-BCDB-F5D7202C6A00}"/>
    <dgm:cxn modelId="{C14D5AB9-4C03-446A-A240-6B424717061F}" type="presOf" srcId="{13830EEF-6865-4838-B377-4702F41E575E}" destId="{6BA28494-D1DC-403B-B750-83193A62AA9A}" srcOrd="0" destOrd="0" presId="urn:microsoft.com/office/officeart/2005/8/layout/vList2"/>
    <dgm:cxn modelId="{063C8DCE-5DDA-4772-8236-DAA7BF8576FE}" srcId="{1D2E5576-5C50-4C1B-9501-7273D506235E}" destId="{2D184515-229C-4DDF-BA20-972FE14C4BE0}" srcOrd="6" destOrd="0" parTransId="{A39C1FCA-FDA0-4620-9224-72E708E16643}" sibTransId="{D54C8163-F761-4B04-878C-A0FE629C9283}"/>
    <dgm:cxn modelId="{E33A17E2-C0D5-4F89-91A5-920AC84ADC83}" type="presOf" srcId="{7046A530-E8E6-4357-9751-3AE48C590D42}" destId="{28DEA216-9A49-4354-A5E1-D07B325B22A5}" srcOrd="0" destOrd="0" presId="urn:microsoft.com/office/officeart/2005/8/layout/vList2"/>
    <dgm:cxn modelId="{8AB20CEB-3B4E-40E4-8536-1715B36A8863}" srcId="{1D2E5576-5C50-4C1B-9501-7273D506235E}" destId="{71E8E1F8-899D-4A0B-95D2-A4CB66C1E1EB}" srcOrd="1" destOrd="0" parTransId="{7C7563DB-B2B8-4EBA-98CD-13A15EEE792E}" sibTransId="{BA9B1215-11B6-4931-9499-31A459E97638}"/>
    <dgm:cxn modelId="{B4EA64F0-AC19-40FD-9D47-4CB26D28AD3A}" srcId="{1D2E5576-5C50-4C1B-9501-7273D506235E}" destId="{7046A530-E8E6-4357-9751-3AE48C590D42}" srcOrd="2" destOrd="0" parTransId="{64E4ABA9-C652-43AF-9051-529DC7084081}" sibTransId="{063FB858-8124-4BAD-9D7C-1D1F233E49E2}"/>
    <dgm:cxn modelId="{B2FBCDC5-FAD3-4FE8-BA23-55DAEDAD2D15}" type="presParOf" srcId="{FEB6A5C1-DCD3-422B-ACF7-67DFE358F4A3}" destId="{12EF4240-78E6-4DE0-BC43-E09B839B4C72}" srcOrd="0" destOrd="0" presId="urn:microsoft.com/office/officeart/2005/8/layout/vList2"/>
    <dgm:cxn modelId="{25F20A20-1DCD-48CB-B7C7-F1EB6C5DF296}" type="presParOf" srcId="{FEB6A5C1-DCD3-422B-ACF7-67DFE358F4A3}" destId="{A715E382-E0BC-42D9-8E61-0D443BEEC4DA}" srcOrd="1" destOrd="0" presId="urn:microsoft.com/office/officeart/2005/8/layout/vList2"/>
    <dgm:cxn modelId="{61310096-D8CD-42DE-9C31-0DDB18DD6D37}" type="presParOf" srcId="{FEB6A5C1-DCD3-422B-ACF7-67DFE358F4A3}" destId="{901EA36F-CA53-445C-9F38-F39A5AFDB3BF}" srcOrd="2" destOrd="0" presId="urn:microsoft.com/office/officeart/2005/8/layout/vList2"/>
    <dgm:cxn modelId="{E2500141-2870-4368-B665-F7FF8E9A9AC2}" type="presParOf" srcId="{FEB6A5C1-DCD3-422B-ACF7-67DFE358F4A3}" destId="{2D39AAAD-69EA-4957-8AF2-A63D56D1CDB1}" srcOrd="3" destOrd="0" presId="urn:microsoft.com/office/officeart/2005/8/layout/vList2"/>
    <dgm:cxn modelId="{5C7AD9EA-ED43-432A-961E-072DC4982ADB}" type="presParOf" srcId="{FEB6A5C1-DCD3-422B-ACF7-67DFE358F4A3}" destId="{28DEA216-9A49-4354-A5E1-D07B325B22A5}" srcOrd="4" destOrd="0" presId="urn:microsoft.com/office/officeart/2005/8/layout/vList2"/>
    <dgm:cxn modelId="{13EE8BAA-E735-4588-B20B-99DFE37E91B8}" type="presParOf" srcId="{FEB6A5C1-DCD3-422B-ACF7-67DFE358F4A3}" destId="{743B79CF-ED45-460D-9A6E-D8FAE4F0302B}" srcOrd="5" destOrd="0" presId="urn:microsoft.com/office/officeart/2005/8/layout/vList2"/>
    <dgm:cxn modelId="{D5F9677E-F709-430B-842E-DB94290D9311}" type="presParOf" srcId="{FEB6A5C1-DCD3-422B-ACF7-67DFE358F4A3}" destId="{EFA25527-0821-4B16-BA80-D0B40BAB2984}" srcOrd="6" destOrd="0" presId="urn:microsoft.com/office/officeart/2005/8/layout/vList2"/>
    <dgm:cxn modelId="{E3013E91-C16A-4C99-B35E-1B93AF06B2D3}" type="presParOf" srcId="{FEB6A5C1-DCD3-422B-ACF7-67DFE358F4A3}" destId="{381487F4-1F4E-4CC8-8050-AD7B722A11C4}" srcOrd="7" destOrd="0" presId="urn:microsoft.com/office/officeart/2005/8/layout/vList2"/>
    <dgm:cxn modelId="{8FA889B2-B743-47CC-B2AA-7AEBA930DF19}" type="presParOf" srcId="{FEB6A5C1-DCD3-422B-ACF7-67DFE358F4A3}" destId="{FFE70229-281F-463F-8E1C-D478BAE5E789}" srcOrd="8" destOrd="0" presId="urn:microsoft.com/office/officeart/2005/8/layout/vList2"/>
    <dgm:cxn modelId="{807B2815-DA32-4088-9580-02B3969A29A1}" type="presParOf" srcId="{FEB6A5C1-DCD3-422B-ACF7-67DFE358F4A3}" destId="{AF06F288-C619-4B63-9AD8-74653123B142}" srcOrd="9" destOrd="0" presId="urn:microsoft.com/office/officeart/2005/8/layout/vList2"/>
    <dgm:cxn modelId="{FA49FE1A-0A95-49B8-8670-82C7BA486BEB}" type="presParOf" srcId="{FEB6A5C1-DCD3-422B-ACF7-67DFE358F4A3}" destId="{42B3DE21-5A81-4557-9C60-BC407705C336}" srcOrd="10" destOrd="0" presId="urn:microsoft.com/office/officeart/2005/8/layout/vList2"/>
    <dgm:cxn modelId="{163D0CAD-0833-4BEB-A8DE-54F36A41594D}" type="presParOf" srcId="{FEB6A5C1-DCD3-422B-ACF7-67DFE358F4A3}" destId="{0449A077-0339-4CAD-BE97-D3972CCA7852}" srcOrd="11" destOrd="0" presId="urn:microsoft.com/office/officeart/2005/8/layout/vList2"/>
    <dgm:cxn modelId="{4475834A-0B6B-4CD4-B6A5-64F82C678053}" type="presParOf" srcId="{FEB6A5C1-DCD3-422B-ACF7-67DFE358F4A3}" destId="{A18DB3D8-CACC-4261-8B13-D969744463E0}" srcOrd="12" destOrd="0" presId="urn:microsoft.com/office/officeart/2005/8/layout/vList2"/>
    <dgm:cxn modelId="{F087C358-ED8C-472B-A2C2-8BB2303D1003}" type="presParOf" srcId="{FEB6A5C1-DCD3-422B-ACF7-67DFE358F4A3}" destId="{540F944F-CEB9-4684-9997-6624D13B4F93}" srcOrd="13" destOrd="0" presId="urn:microsoft.com/office/officeart/2005/8/layout/vList2"/>
    <dgm:cxn modelId="{578D94A6-ECE9-4E85-9DF7-983E759C6053}" type="presParOf" srcId="{FEB6A5C1-DCD3-422B-ACF7-67DFE358F4A3}" destId="{6BA28494-D1DC-403B-B750-83193A62AA9A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721EC8-3227-4D91-953A-BA809C0BD6E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1F5D23E-4E0B-4FC2-9A75-6048F725C94B}">
      <dgm:prSet/>
      <dgm:spPr/>
      <dgm:t>
        <a:bodyPr/>
        <a:lstStyle/>
        <a:p>
          <a:r>
            <a:rPr lang="en-US"/>
            <a:t>Apakah semua fenomena komunikasi bisa diteliti dengan kuantitatif?</a:t>
          </a:r>
        </a:p>
      </dgm:t>
    </dgm:pt>
    <dgm:pt modelId="{87900096-24C2-4258-9E2F-F0B31266C4D0}" type="parTrans" cxnId="{0A5F1AD3-B4B1-4728-A3C9-C90A8B612A8D}">
      <dgm:prSet/>
      <dgm:spPr/>
      <dgm:t>
        <a:bodyPr/>
        <a:lstStyle/>
        <a:p>
          <a:endParaRPr lang="en-US"/>
        </a:p>
      </dgm:t>
    </dgm:pt>
    <dgm:pt modelId="{743B8532-0027-4B88-9BDA-DE5FE8704274}" type="sibTrans" cxnId="{0A5F1AD3-B4B1-4728-A3C9-C90A8B612A8D}">
      <dgm:prSet/>
      <dgm:spPr/>
      <dgm:t>
        <a:bodyPr/>
        <a:lstStyle/>
        <a:p>
          <a:endParaRPr lang="en-US"/>
        </a:p>
      </dgm:t>
    </dgm:pt>
    <dgm:pt modelId="{873407D3-DA26-4DD7-A5B0-A57786677F9B}">
      <dgm:prSet/>
      <dgm:spPr/>
      <dgm:t>
        <a:bodyPr/>
        <a:lstStyle/>
        <a:p>
          <a:r>
            <a:rPr lang="en-US"/>
            <a:t>- Apa yang hilang jika hanya menggunakan kuantitatif?</a:t>
          </a:r>
        </a:p>
      </dgm:t>
    </dgm:pt>
    <dgm:pt modelId="{BFA8697D-6840-4119-BCF0-BDA9B3B23571}" type="parTrans" cxnId="{5AF2DC74-17B9-4091-936A-9D70E9E4A338}">
      <dgm:prSet/>
      <dgm:spPr/>
      <dgm:t>
        <a:bodyPr/>
        <a:lstStyle/>
        <a:p>
          <a:endParaRPr lang="en-US"/>
        </a:p>
      </dgm:t>
    </dgm:pt>
    <dgm:pt modelId="{D5CFA665-7DA4-4BAC-898B-D79E191B6298}" type="sibTrans" cxnId="{5AF2DC74-17B9-4091-936A-9D70E9E4A338}">
      <dgm:prSet/>
      <dgm:spPr/>
      <dgm:t>
        <a:bodyPr/>
        <a:lstStyle/>
        <a:p>
          <a:endParaRPr lang="en-US"/>
        </a:p>
      </dgm:t>
    </dgm:pt>
    <dgm:pt modelId="{43176F6B-8CAB-4988-A563-48B3F0014421}">
      <dgm:prSet/>
      <dgm:spPr/>
      <dgm:t>
        <a:bodyPr/>
        <a:lstStyle/>
        <a:p>
          <a:r>
            <a:rPr lang="en-US"/>
            <a:t>- Apa yang hilang jika hanya menggunakan kualitatif?</a:t>
          </a:r>
        </a:p>
      </dgm:t>
    </dgm:pt>
    <dgm:pt modelId="{11CCED01-F227-41EA-B7FB-10480F323A6D}" type="parTrans" cxnId="{063E11CF-15B2-42E2-8D78-19CF56DAC444}">
      <dgm:prSet/>
      <dgm:spPr/>
      <dgm:t>
        <a:bodyPr/>
        <a:lstStyle/>
        <a:p>
          <a:endParaRPr lang="en-US"/>
        </a:p>
      </dgm:t>
    </dgm:pt>
    <dgm:pt modelId="{99493CBE-BED9-42E7-BB15-65BBF3A30A07}" type="sibTrans" cxnId="{063E11CF-15B2-42E2-8D78-19CF56DAC444}">
      <dgm:prSet/>
      <dgm:spPr/>
      <dgm:t>
        <a:bodyPr/>
        <a:lstStyle/>
        <a:p>
          <a:endParaRPr lang="en-US"/>
        </a:p>
      </dgm:t>
    </dgm:pt>
    <dgm:pt modelId="{BAA2835B-3B95-44E0-B57E-1B9A3C9F2BB9}">
      <dgm:prSet/>
      <dgm:spPr/>
      <dgm:t>
        <a:bodyPr/>
        <a:lstStyle/>
        <a:p>
          <a:r>
            <a:rPr lang="en-US"/>
            <a:t>- Kapan sebaiknya menggunakan mixed methods?</a:t>
          </a:r>
        </a:p>
      </dgm:t>
    </dgm:pt>
    <dgm:pt modelId="{2D31B6D6-6892-4CE1-8358-FAC0E334FA87}" type="parTrans" cxnId="{35D83598-A9EA-44CD-8836-97B392390E91}">
      <dgm:prSet/>
      <dgm:spPr/>
      <dgm:t>
        <a:bodyPr/>
        <a:lstStyle/>
        <a:p>
          <a:endParaRPr lang="en-US"/>
        </a:p>
      </dgm:t>
    </dgm:pt>
    <dgm:pt modelId="{D9DC1D2D-B5BD-442C-A704-11E21EF0E96A}" type="sibTrans" cxnId="{35D83598-A9EA-44CD-8836-97B392390E91}">
      <dgm:prSet/>
      <dgm:spPr/>
      <dgm:t>
        <a:bodyPr/>
        <a:lstStyle/>
        <a:p>
          <a:endParaRPr lang="en-US"/>
        </a:p>
      </dgm:t>
    </dgm:pt>
    <dgm:pt modelId="{E754732C-2E45-4C48-99A4-4659FCA69087}" type="pres">
      <dgm:prSet presAssocID="{43721EC8-3227-4D91-953A-BA809C0BD6EB}" presName="linear" presStyleCnt="0">
        <dgm:presLayoutVars>
          <dgm:animLvl val="lvl"/>
          <dgm:resizeHandles val="exact"/>
        </dgm:presLayoutVars>
      </dgm:prSet>
      <dgm:spPr/>
    </dgm:pt>
    <dgm:pt modelId="{B370A390-C0CB-4178-9BAD-3E501445F62B}" type="pres">
      <dgm:prSet presAssocID="{D1F5D23E-4E0B-4FC2-9A75-6048F725C94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64C51D0-EBBD-4FB8-8BD2-E5C44CC8B404}" type="pres">
      <dgm:prSet presAssocID="{743B8532-0027-4B88-9BDA-DE5FE8704274}" presName="spacer" presStyleCnt="0"/>
      <dgm:spPr/>
    </dgm:pt>
    <dgm:pt modelId="{C2728256-2171-4CD3-B79B-4A207183AE4E}" type="pres">
      <dgm:prSet presAssocID="{873407D3-DA26-4DD7-A5B0-A57786677F9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31847A-20FA-4B76-BD01-E548C8C4DB27}" type="pres">
      <dgm:prSet presAssocID="{D5CFA665-7DA4-4BAC-898B-D79E191B6298}" presName="spacer" presStyleCnt="0"/>
      <dgm:spPr/>
    </dgm:pt>
    <dgm:pt modelId="{0423F4BE-F4B4-473B-B7AA-6D32015BF940}" type="pres">
      <dgm:prSet presAssocID="{43176F6B-8CAB-4988-A563-48B3F001442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432148B-6005-47ED-B2B6-8D17BAC35FC3}" type="pres">
      <dgm:prSet presAssocID="{99493CBE-BED9-42E7-BB15-65BBF3A30A07}" presName="spacer" presStyleCnt="0"/>
      <dgm:spPr/>
    </dgm:pt>
    <dgm:pt modelId="{559AADD2-56BE-4953-8083-2A8C1796C7F1}" type="pres">
      <dgm:prSet presAssocID="{BAA2835B-3B95-44E0-B57E-1B9A3C9F2BB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E06E30D-21E0-47D9-BD37-A4780E390BB7}" type="presOf" srcId="{43721EC8-3227-4D91-953A-BA809C0BD6EB}" destId="{E754732C-2E45-4C48-99A4-4659FCA69087}" srcOrd="0" destOrd="0" presId="urn:microsoft.com/office/officeart/2005/8/layout/vList2"/>
    <dgm:cxn modelId="{A11BEA29-C1FE-42F6-AFEE-FF09BBC36201}" type="presOf" srcId="{BAA2835B-3B95-44E0-B57E-1B9A3C9F2BB9}" destId="{559AADD2-56BE-4953-8083-2A8C1796C7F1}" srcOrd="0" destOrd="0" presId="urn:microsoft.com/office/officeart/2005/8/layout/vList2"/>
    <dgm:cxn modelId="{68EED871-6983-4D94-98D0-7D00CA55DD31}" type="presOf" srcId="{43176F6B-8CAB-4988-A563-48B3F0014421}" destId="{0423F4BE-F4B4-473B-B7AA-6D32015BF940}" srcOrd="0" destOrd="0" presId="urn:microsoft.com/office/officeart/2005/8/layout/vList2"/>
    <dgm:cxn modelId="{5AF2DC74-17B9-4091-936A-9D70E9E4A338}" srcId="{43721EC8-3227-4D91-953A-BA809C0BD6EB}" destId="{873407D3-DA26-4DD7-A5B0-A57786677F9B}" srcOrd="1" destOrd="0" parTransId="{BFA8697D-6840-4119-BCF0-BDA9B3B23571}" sibTransId="{D5CFA665-7DA4-4BAC-898B-D79E191B6298}"/>
    <dgm:cxn modelId="{35D83598-A9EA-44CD-8836-97B392390E91}" srcId="{43721EC8-3227-4D91-953A-BA809C0BD6EB}" destId="{BAA2835B-3B95-44E0-B57E-1B9A3C9F2BB9}" srcOrd="3" destOrd="0" parTransId="{2D31B6D6-6892-4CE1-8358-FAC0E334FA87}" sibTransId="{D9DC1D2D-B5BD-442C-A704-11E21EF0E96A}"/>
    <dgm:cxn modelId="{C55F6DBB-EA0F-4084-8B71-8922C6685C3E}" type="presOf" srcId="{873407D3-DA26-4DD7-A5B0-A57786677F9B}" destId="{C2728256-2171-4CD3-B79B-4A207183AE4E}" srcOrd="0" destOrd="0" presId="urn:microsoft.com/office/officeart/2005/8/layout/vList2"/>
    <dgm:cxn modelId="{063E11CF-15B2-42E2-8D78-19CF56DAC444}" srcId="{43721EC8-3227-4D91-953A-BA809C0BD6EB}" destId="{43176F6B-8CAB-4988-A563-48B3F0014421}" srcOrd="2" destOrd="0" parTransId="{11CCED01-F227-41EA-B7FB-10480F323A6D}" sibTransId="{99493CBE-BED9-42E7-BB15-65BBF3A30A07}"/>
    <dgm:cxn modelId="{0A5F1AD3-B4B1-4728-A3C9-C90A8B612A8D}" srcId="{43721EC8-3227-4D91-953A-BA809C0BD6EB}" destId="{D1F5D23E-4E0B-4FC2-9A75-6048F725C94B}" srcOrd="0" destOrd="0" parTransId="{87900096-24C2-4258-9E2F-F0B31266C4D0}" sibTransId="{743B8532-0027-4B88-9BDA-DE5FE8704274}"/>
    <dgm:cxn modelId="{AEDE33D8-7199-4E73-B496-7BB0187FE323}" type="presOf" srcId="{D1F5D23E-4E0B-4FC2-9A75-6048F725C94B}" destId="{B370A390-C0CB-4178-9BAD-3E501445F62B}" srcOrd="0" destOrd="0" presId="urn:microsoft.com/office/officeart/2005/8/layout/vList2"/>
    <dgm:cxn modelId="{1B812E43-FDE9-4300-9D4C-0FC1C3342F1B}" type="presParOf" srcId="{E754732C-2E45-4C48-99A4-4659FCA69087}" destId="{B370A390-C0CB-4178-9BAD-3E501445F62B}" srcOrd="0" destOrd="0" presId="urn:microsoft.com/office/officeart/2005/8/layout/vList2"/>
    <dgm:cxn modelId="{BA53FA93-10BE-40F4-A29C-51498B1B2CE8}" type="presParOf" srcId="{E754732C-2E45-4C48-99A4-4659FCA69087}" destId="{064C51D0-EBBD-4FB8-8BD2-E5C44CC8B404}" srcOrd="1" destOrd="0" presId="urn:microsoft.com/office/officeart/2005/8/layout/vList2"/>
    <dgm:cxn modelId="{A0D6482A-44E4-4BE9-B08B-B4099E499F43}" type="presParOf" srcId="{E754732C-2E45-4C48-99A4-4659FCA69087}" destId="{C2728256-2171-4CD3-B79B-4A207183AE4E}" srcOrd="2" destOrd="0" presId="urn:microsoft.com/office/officeart/2005/8/layout/vList2"/>
    <dgm:cxn modelId="{9C9B9336-E377-409D-B4C8-0E37DC416CBE}" type="presParOf" srcId="{E754732C-2E45-4C48-99A4-4659FCA69087}" destId="{3E31847A-20FA-4B76-BD01-E548C8C4DB27}" srcOrd="3" destOrd="0" presId="urn:microsoft.com/office/officeart/2005/8/layout/vList2"/>
    <dgm:cxn modelId="{145D93CE-82D0-48EC-B4A9-8FEB84177C97}" type="presParOf" srcId="{E754732C-2E45-4C48-99A4-4659FCA69087}" destId="{0423F4BE-F4B4-473B-B7AA-6D32015BF940}" srcOrd="4" destOrd="0" presId="urn:microsoft.com/office/officeart/2005/8/layout/vList2"/>
    <dgm:cxn modelId="{EBAFEE79-99BF-462C-9B7D-A4AC38354F3A}" type="presParOf" srcId="{E754732C-2E45-4C48-99A4-4659FCA69087}" destId="{4432148B-6005-47ED-B2B6-8D17BAC35FC3}" srcOrd="5" destOrd="0" presId="urn:microsoft.com/office/officeart/2005/8/layout/vList2"/>
    <dgm:cxn modelId="{01DA009C-CDB6-4E3C-A75F-0BC151F21CF8}" type="presParOf" srcId="{E754732C-2E45-4C48-99A4-4659FCA69087}" destId="{559AADD2-56BE-4953-8083-2A8C1796C7F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E62C2-398C-4D24-B88F-F64188FAFE66}">
      <dsp:nvSpPr>
        <dsp:cNvPr id="0" name=""/>
        <dsp:cNvSpPr/>
      </dsp:nvSpPr>
      <dsp:spPr>
        <a:xfrm>
          <a:off x="0" y="0"/>
          <a:ext cx="10691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80569-B268-4176-BD59-BE73716EDE3C}">
      <dsp:nvSpPr>
        <dsp:cNvPr id="0" name=""/>
        <dsp:cNvSpPr/>
      </dsp:nvSpPr>
      <dsp:spPr>
        <a:xfrm>
          <a:off x="0" y="0"/>
          <a:ext cx="10691265" cy="934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Riset kuantitatif adalah penelitian yang menggunakan data numerik (angka) untuk memahami fenomena komunikasi.</a:t>
          </a:r>
        </a:p>
      </dsp:txBody>
      <dsp:txXfrm>
        <a:off x="0" y="0"/>
        <a:ext cx="10691265" cy="934973"/>
      </dsp:txXfrm>
    </dsp:sp>
    <dsp:sp modelId="{C779872E-7C6E-46BF-94EA-2422F95C3617}">
      <dsp:nvSpPr>
        <dsp:cNvPr id="0" name=""/>
        <dsp:cNvSpPr/>
      </dsp:nvSpPr>
      <dsp:spPr>
        <a:xfrm>
          <a:off x="0" y="934973"/>
          <a:ext cx="10691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6D364-345F-437E-ADE4-8F68E6C61ABF}">
      <dsp:nvSpPr>
        <dsp:cNvPr id="0" name=""/>
        <dsp:cNvSpPr/>
      </dsp:nvSpPr>
      <dsp:spPr>
        <a:xfrm>
          <a:off x="0" y="934973"/>
          <a:ext cx="10691265" cy="934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Fokusnya pada pengukuran variabel (misalnya intensitas menonton TV, jumlah “like” di media sosial, tingkat kepuasan terhadap layanan komunikasi).</a:t>
          </a:r>
        </a:p>
      </dsp:txBody>
      <dsp:txXfrm>
        <a:off x="0" y="934973"/>
        <a:ext cx="10691265" cy="934973"/>
      </dsp:txXfrm>
    </dsp:sp>
    <dsp:sp modelId="{7457C29D-A552-4A22-B66C-73F3EF524A2C}">
      <dsp:nvSpPr>
        <dsp:cNvPr id="0" name=""/>
        <dsp:cNvSpPr/>
      </dsp:nvSpPr>
      <dsp:spPr>
        <a:xfrm>
          <a:off x="0" y="1869947"/>
          <a:ext cx="10691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82F8E-1318-4415-A8CB-6750FFBC6A0C}">
      <dsp:nvSpPr>
        <dsp:cNvPr id="0" name=""/>
        <dsp:cNvSpPr/>
      </dsp:nvSpPr>
      <dsp:spPr>
        <a:xfrm>
          <a:off x="0" y="1869947"/>
          <a:ext cx="10691265" cy="934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Tujuannya: menggambarkan, menjelaskan, dan menguji hubungan antar-variabel komunikasi.</a:t>
          </a:r>
        </a:p>
      </dsp:txBody>
      <dsp:txXfrm>
        <a:off x="0" y="1869947"/>
        <a:ext cx="10691265" cy="934973"/>
      </dsp:txXfrm>
    </dsp:sp>
    <dsp:sp modelId="{DB5E09E9-1838-4E09-8F88-5D0BD3592722}">
      <dsp:nvSpPr>
        <dsp:cNvPr id="0" name=""/>
        <dsp:cNvSpPr/>
      </dsp:nvSpPr>
      <dsp:spPr>
        <a:xfrm>
          <a:off x="0" y="2804921"/>
          <a:ext cx="10691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D3864-F245-48B1-B2AA-F878FEA09C39}">
      <dsp:nvSpPr>
        <dsp:cNvPr id="0" name=""/>
        <dsp:cNvSpPr/>
      </dsp:nvSpPr>
      <dsp:spPr>
        <a:xfrm>
          <a:off x="0" y="2804921"/>
          <a:ext cx="10691265" cy="934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Contoh: Survei tentang pengaruh intensitas penggunaan Instagram terhadap tingkat kepercayaan diri mahasiswa.</a:t>
          </a:r>
        </a:p>
      </dsp:txBody>
      <dsp:txXfrm>
        <a:off x="0" y="2804921"/>
        <a:ext cx="10691265" cy="934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6DA87-DF4C-481A-AD06-C5A66BAAB286}">
      <dsp:nvSpPr>
        <dsp:cNvPr id="0" name=""/>
        <dsp:cNvSpPr/>
      </dsp:nvSpPr>
      <dsp:spPr>
        <a:xfrm>
          <a:off x="0" y="423287"/>
          <a:ext cx="10691265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Uji Hipotesis: misalnya “paparan iklan politik meningkatkan pilihan terhadap kandidat tertentu.</a:t>
          </a:r>
        </a:p>
      </dsp:txBody>
      <dsp:txXfrm>
        <a:off x="33412" y="456699"/>
        <a:ext cx="10624441" cy="617626"/>
      </dsp:txXfrm>
    </dsp:sp>
    <dsp:sp modelId="{14D60049-2102-4196-A4A0-5EEE2CD51F9E}">
      <dsp:nvSpPr>
        <dsp:cNvPr id="0" name=""/>
        <dsp:cNvSpPr/>
      </dsp:nvSpPr>
      <dsp:spPr>
        <a:xfrm>
          <a:off x="0" y="1159577"/>
          <a:ext cx="10691265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”Pengembangan Teori: banyak teori komunikasi (Uses and Gratifications, Agenda Setting, Spiral of Silence) tumbuh dari penelitian kuantitatif.</a:t>
          </a:r>
        </a:p>
      </dsp:txBody>
      <dsp:txXfrm>
        <a:off x="33412" y="1192989"/>
        <a:ext cx="10624441" cy="617626"/>
      </dsp:txXfrm>
    </dsp:sp>
    <dsp:sp modelId="{191EC4BA-1154-407D-B462-E0C809DB9589}">
      <dsp:nvSpPr>
        <dsp:cNvPr id="0" name=""/>
        <dsp:cNvSpPr/>
      </dsp:nvSpPr>
      <dsp:spPr>
        <a:xfrm>
          <a:off x="0" y="1895868"/>
          <a:ext cx="10691265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Prediksi dan Generalisasi: hasil riset kuantitatif membantu memprediksi perilaku khalayak, yang kemudian dipakai dalam perumusan kebijakan media, strategi komunikasi pemasaran, atau kampanye sosial.</a:t>
          </a:r>
        </a:p>
      </dsp:txBody>
      <dsp:txXfrm>
        <a:off x="33412" y="1929280"/>
        <a:ext cx="10624441" cy="617626"/>
      </dsp:txXfrm>
    </dsp:sp>
    <dsp:sp modelId="{0463718A-0AC6-4C4E-93B1-EEF2A1CC77B9}">
      <dsp:nvSpPr>
        <dsp:cNvPr id="0" name=""/>
        <dsp:cNvSpPr/>
      </dsp:nvSpPr>
      <dsp:spPr>
        <a:xfrm>
          <a:off x="0" y="2632158"/>
          <a:ext cx="10691265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Menguji Konsistensi Teori: misalnya menguji apakah teori yang lahir di Barat berlaku juga di konteks Indonesia.</a:t>
          </a:r>
        </a:p>
      </dsp:txBody>
      <dsp:txXfrm>
        <a:off x="33412" y="2665570"/>
        <a:ext cx="10624441" cy="617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37ECCB-189E-4507-A037-0F33A173F172}">
      <dsp:nvSpPr>
        <dsp:cNvPr id="0" name=""/>
        <dsp:cNvSpPr/>
      </dsp:nvSpPr>
      <dsp:spPr>
        <a:xfrm>
          <a:off x="0" y="755699"/>
          <a:ext cx="6581776" cy="585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Objektivitas</a:t>
          </a:r>
        </a:p>
      </dsp:txBody>
      <dsp:txXfrm>
        <a:off x="28557" y="784256"/>
        <a:ext cx="6524662" cy="527886"/>
      </dsp:txXfrm>
    </dsp:sp>
    <dsp:sp modelId="{B03D4CDF-AAC6-4B4A-B9F8-DFA72B4C3EFB}">
      <dsp:nvSpPr>
        <dsp:cNvPr id="0" name=""/>
        <dsp:cNvSpPr/>
      </dsp:nvSpPr>
      <dsp:spPr>
        <a:xfrm>
          <a:off x="0" y="1412699"/>
          <a:ext cx="6581776" cy="585000"/>
        </a:xfrm>
        <a:prstGeom prst="roundRect">
          <a:avLst/>
        </a:prstGeom>
        <a:solidFill>
          <a:schemeClr val="accent5">
            <a:hueOff val="4752235"/>
            <a:satOff val="-6665"/>
            <a:lumOff val="-6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Reliabilitas &amp; validitas instrumen</a:t>
          </a:r>
        </a:p>
      </dsp:txBody>
      <dsp:txXfrm>
        <a:off x="28557" y="1441256"/>
        <a:ext cx="6524662" cy="527886"/>
      </dsp:txXfrm>
    </dsp:sp>
    <dsp:sp modelId="{401CA4F7-9280-476B-BFCF-7B99C93F0B41}">
      <dsp:nvSpPr>
        <dsp:cNvPr id="0" name=""/>
        <dsp:cNvSpPr/>
      </dsp:nvSpPr>
      <dsp:spPr>
        <a:xfrm>
          <a:off x="0" y="2069699"/>
          <a:ext cx="6581776" cy="585000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Generalisasi ke populasi</a:t>
          </a:r>
        </a:p>
      </dsp:txBody>
      <dsp:txXfrm>
        <a:off x="28557" y="2098256"/>
        <a:ext cx="6524662" cy="527886"/>
      </dsp:txXfrm>
    </dsp:sp>
    <dsp:sp modelId="{AED9FC86-2408-4F45-92E7-EC8F1DB62F64}">
      <dsp:nvSpPr>
        <dsp:cNvPr id="0" name=""/>
        <dsp:cNvSpPr/>
      </dsp:nvSpPr>
      <dsp:spPr>
        <a:xfrm>
          <a:off x="0" y="2726699"/>
          <a:ext cx="6581776" cy="585000"/>
        </a:xfrm>
        <a:prstGeom prst="roundRect">
          <a:avLst/>
        </a:prstGeom>
        <a:solidFill>
          <a:schemeClr val="accent5">
            <a:hueOff val="14256705"/>
            <a:satOff val="-19995"/>
            <a:lumOff val="-20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Pengukuran variabel independen &amp; dependen</a:t>
          </a:r>
        </a:p>
      </dsp:txBody>
      <dsp:txXfrm>
        <a:off x="28557" y="2755256"/>
        <a:ext cx="6524662" cy="527886"/>
      </dsp:txXfrm>
    </dsp:sp>
    <dsp:sp modelId="{C65F84AF-F70D-4E28-B924-4018AEC24E10}">
      <dsp:nvSpPr>
        <dsp:cNvPr id="0" name=""/>
        <dsp:cNvSpPr/>
      </dsp:nvSpPr>
      <dsp:spPr>
        <a:xfrm>
          <a:off x="0" y="3383700"/>
          <a:ext cx="6581776" cy="58500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Analisis statistik</a:t>
          </a:r>
        </a:p>
      </dsp:txBody>
      <dsp:txXfrm>
        <a:off x="28557" y="3412257"/>
        <a:ext cx="6524662" cy="527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F4240-78E6-4DE0-BC43-E09B839B4C72}">
      <dsp:nvSpPr>
        <dsp:cNvPr id="0" name=""/>
        <dsp:cNvSpPr/>
      </dsp:nvSpPr>
      <dsp:spPr>
        <a:xfrm>
          <a:off x="0" y="81239"/>
          <a:ext cx="6581776" cy="514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Kelebihan:</a:t>
          </a:r>
        </a:p>
      </dsp:txBody>
      <dsp:txXfrm>
        <a:off x="25130" y="106369"/>
        <a:ext cx="6531516" cy="464540"/>
      </dsp:txXfrm>
    </dsp:sp>
    <dsp:sp modelId="{901EA36F-CA53-445C-9F38-F39A5AFDB3BF}">
      <dsp:nvSpPr>
        <dsp:cNvPr id="0" name=""/>
        <dsp:cNvSpPr/>
      </dsp:nvSpPr>
      <dsp:spPr>
        <a:xfrm>
          <a:off x="0" y="659399"/>
          <a:ext cx="6581776" cy="514800"/>
        </a:xfrm>
        <a:prstGeom prst="roundRect">
          <a:avLst/>
        </a:prstGeom>
        <a:solidFill>
          <a:schemeClr val="accent5">
            <a:hueOff val="2715563"/>
            <a:satOff val="-3809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Data terukur &amp; terstandar</a:t>
          </a:r>
        </a:p>
      </dsp:txBody>
      <dsp:txXfrm>
        <a:off x="25130" y="684529"/>
        <a:ext cx="6531516" cy="464540"/>
      </dsp:txXfrm>
    </dsp:sp>
    <dsp:sp modelId="{28DEA216-9A49-4354-A5E1-D07B325B22A5}">
      <dsp:nvSpPr>
        <dsp:cNvPr id="0" name=""/>
        <dsp:cNvSpPr/>
      </dsp:nvSpPr>
      <dsp:spPr>
        <a:xfrm>
          <a:off x="0" y="1237559"/>
          <a:ext cx="6581776" cy="514800"/>
        </a:xfrm>
        <a:prstGeom prst="roundRect">
          <a:avLst/>
        </a:prstGeom>
        <a:solidFill>
          <a:schemeClr val="accent5">
            <a:hueOff val="5431126"/>
            <a:satOff val="-7617"/>
            <a:lumOff val="-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Uji hipotesis lebih mudah</a:t>
          </a:r>
        </a:p>
      </dsp:txBody>
      <dsp:txXfrm>
        <a:off x="25130" y="1262689"/>
        <a:ext cx="6531516" cy="464540"/>
      </dsp:txXfrm>
    </dsp:sp>
    <dsp:sp modelId="{EFA25527-0821-4B16-BA80-D0B40BAB2984}">
      <dsp:nvSpPr>
        <dsp:cNvPr id="0" name=""/>
        <dsp:cNvSpPr/>
      </dsp:nvSpPr>
      <dsp:spPr>
        <a:xfrm>
          <a:off x="0" y="1815719"/>
          <a:ext cx="6581776" cy="514800"/>
        </a:xfrm>
        <a:prstGeom prst="roundRect">
          <a:avLst/>
        </a:prstGeom>
        <a:solidFill>
          <a:schemeClr val="accent5">
            <a:hueOff val="8146689"/>
            <a:satOff val="-11426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Cocok untuk sampel besar</a:t>
          </a:r>
        </a:p>
      </dsp:txBody>
      <dsp:txXfrm>
        <a:off x="25130" y="1840849"/>
        <a:ext cx="6531516" cy="464540"/>
      </dsp:txXfrm>
    </dsp:sp>
    <dsp:sp modelId="{FFE70229-281F-463F-8E1C-D478BAE5E789}">
      <dsp:nvSpPr>
        <dsp:cNvPr id="0" name=""/>
        <dsp:cNvSpPr/>
      </dsp:nvSpPr>
      <dsp:spPr>
        <a:xfrm>
          <a:off x="0" y="2393880"/>
          <a:ext cx="6581776" cy="514800"/>
        </a:xfrm>
        <a:prstGeom prst="roundRect">
          <a:avLst/>
        </a:prstGeom>
        <a:solidFill>
          <a:schemeClr val="accent5">
            <a:hueOff val="10862252"/>
            <a:satOff val="-15234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Kekurangan:</a:t>
          </a:r>
        </a:p>
      </dsp:txBody>
      <dsp:txXfrm>
        <a:off x="25130" y="2419010"/>
        <a:ext cx="6531516" cy="464540"/>
      </dsp:txXfrm>
    </dsp:sp>
    <dsp:sp modelId="{42B3DE21-5A81-4557-9C60-BC407705C336}">
      <dsp:nvSpPr>
        <dsp:cNvPr id="0" name=""/>
        <dsp:cNvSpPr/>
      </dsp:nvSpPr>
      <dsp:spPr>
        <a:xfrm>
          <a:off x="0" y="2972040"/>
          <a:ext cx="6581776" cy="514800"/>
        </a:xfrm>
        <a:prstGeom prst="roundRect">
          <a:avLst/>
        </a:prstGeom>
        <a:solidFill>
          <a:schemeClr val="accent5">
            <a:hueOff val="13577815"/>
            <a:satOff val="-1904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Kurang menangkap makna/konteks</a:t>
          </a:r>
        </a:p>
      </dsp:txBody>
      <dsp:txXfrm>
        <a:off x="25130" y="2997170"/>
        <a:ext cx="6531516" cy="464540"/>
      </dsp:txXfrm>
    </dsp:sp>
    <dsp:sp modelId="{A18DB3D8-CACC-4261-8B13-D969744463E0}">
      <dsp:nvSpPr>
        <dsp:cNvPr id="0" name=""/>
        <dsp:cNvSpPr/>
      </dsp:nvSpPr>
      <dsp:spPr>
        <a:xfrm>
          <a:off x="0" y="3550200"/>
          <a:ext cx="6581776" cy="514800"/>
        </a:xfrm>
        <a:prstGeom prst="roundRect">
          <a:avLst/>
        </a:prstGeom>
        <a:solidFill>
          <a:schemeClr val="accent5">
            <a:hueOff val="16293378"/>
            <a:satOff val="-22851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Kaku (instrumen sudah ditetapkan)</a:t>
          </a:r>
        </a:p>
      </dsp:txBody>
      <dsp:txXfrm>
        <a:off x="25130" y="3575330"/>
        <a:ext cx="6531516" cy="464540"/>
      </dsp:txXfrm>
    </dsp:sp>
    <dsp:sp modelId="{6BA28494-D1DC-403B-B750-83193A62AA9A}">
      <dsp:nvSpPr>
        <dsp:cNvPr id="0" name=""/>
        <dsp:cNvSpPr/>
      </dsp:nvSpPr>
      <dsp:spPr>
        <a:xfrm>
          <a:off x="0" y="4128360"/>
          <a:ext cx="6581776" cy="51480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Cenderung reduksionis</a:t>
          </a:r>
        </a:p>
      </dsp:txBody>
      <dsp:txXfrm>
        <a:off x="25130" y="4153490"/>
        <a:ext cx="6531516" cy="464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0A390-C0CB-4178-9BAD-3E501445F62B}">
      <dsp:nvSpPr>
        <dsp:cNvPr id="0" name=""/>
        <dsp:cNvSpPr/>
      </dsp:nvSpPr>
      <dsp:spPr>
        <a:xfrm>
          <a:off x="0" y="79079"/>
          <a:ext cx="6581776" cy="1081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Apakah semua fenomena komunikasi bisa diteliti dengan kuantitatif?</a:t>
          </a:r>
        </a:p>
      </dsp:txBody>
      <dsp:txXfrm>
        <a:off x="52774" y="131853"/>
        <a:ext cx="6476228" cy="975532"/>
      </dsp:txXfrm>
    </dsp:sp>
    <dsp:sp modelId="{C2728256-2171-4CD3-B79B-4A207183AE4E}">
      <dsp:nvSpPr>
        <dsp:cNvPr id="0" name=""/>
        <dsp:cNvSpPr/>
      </dsp:nvSpPr>
      <dsp:spPr>
        <a:xfrm>
          <a:off x="0" y="1240799"/>
          <a:ext cx="6581776" cy="1081080"/>
        </a:xfrm>
        <a:prstGeom prst="roundRect">
          <a:avLst/>
        </a:prstGeom>
        <a:solidFill>
          <a:schemeClr val="accent2">
            <a:hueOff val="-135738"/>
            <a:satOff val="-1163"/>
            <a:lumOff val="-77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Apa yang hilang jika hanya menggunakan kuantitatif?</a:t>
          </a:r>
        </a:p>
      </dsp:txBody>
      <dsp:txXfrm>
        <a:off x="52774" y="1293573"/>
        <a:ext cx="6476228" cy="975532"/>
      </dsp:txXfrm>
    </dsp:sp>
    <dsp:sp modelId="{0423F4BE-F4B4-473B-B7AA-6D32015BF940}">
      <dsp:nvSpPr>
        <dsp:cNvPr id="0" name=""/>
        <dsp:cNvSpPr/>
      </dsp:nvSpPr>
      <dsp:spPr>
        <a:xfrm>
          <a:off x="0" y="2402519"/>
          <a:ext cx="6581776" cy="1081080"/>
        </a:xfrm>
        <a:prstGeom prst="roundRect">
          <a:avLst/>
        </a:prstGeom>
        <a:solidFill>
          <a:schemeClr val="accent2">
            <a:hueOff val="-271475"/>
            <a:satOff val="-2327"/>
            <a:lumOff val="-15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Apa yang hilang jika hanya menggunakan kualitatif?</a:t>
          </a:r>
        </a:p>
      </dsp:txBody>
      <dsp:txXfrm>
        <a:off x="52774" y="2455293"/>
        <a:ext cx="6476228" cy="975532"/>
      </dsp:txXfrm>
    </dsp:sp>
    <dsp:sp modelId="{559AADD2-56BE-4953-8083-2A8C1796C7F1}">
      <dsp:nvSpPr>
        <dsp:cNvPr id="0" name=""/>
        <dsp:cNvSpPr/>
      </dsp:nvSpPr>
      <dsp:spPr>
        <a:xfrm>
          <a:off x="0" y="3564240"/>
          <a:ext cx="6581776" cy="1081080"/>
        </a:xfrm>
        <a:prstGeom prst="round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Kapan sebaiknya menggunakan mixed methods?</a:t>
          </a:r>
        </a:p>
      </dsp:txBody>
      <dsp:txXfrm>
        <a:off x="52774" y="3617014"/>
        <a:ext cx="6476228" cy="975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6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2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5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5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4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8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9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43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9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80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3F1A77-F175-2374-D48E-74DCD0E8AC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9687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21F66AB-6D67-4C86-A415-0B6E4EEC5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23811" y="423809"/>
            <a:ext cx="6858002" cy="601038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1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CFEE82-228D-E4F8-A7D8-14361E80D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3786" y="908651"/>
            <a:ext cx="5230366" cy="4005454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800" dirty="0"/>
              <a:t>KONSEP DASAR PENELITIAN KUANTITATIF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C24FF0-E3C7-CB6D-51AC-C2C8887D2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787" y="5050632"/>
            <a:ext cx="3793200" cy="1129888"/>
          </a:xfrm>
        </p:spPr>
        <p:txBody>
          <a:bodyPr anchor="b">
            <a:normAutofit/>
          </a:bodyPr>
          <a:lstStyle/>
          <a:p>
            <a:endParaRPr lang="en-US" sz="22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66F5E1-B07D-4718-F4B4-5FCE4B7E8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9006" y="727509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5111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9BC79-F274-C13B-E83F-01CDA477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EFB88-7217-8DDB-5D0B-82D6AB456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dan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/>
              <a:t>sama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variable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terliti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dua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258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91D82-86D5-C52B-48FA-8A7466C4D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Definisi Riset Kuantitatif dalam Komunikasi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A3B73C-B2AF-8132-CC75-6E2211B21AE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113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EC95-D219-7F17-35D0-B27C2DE1B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Peran Riset Kuantitatif dalam Pengembangan Teori Komunikasi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8F503F-735B-6E78-5A02-3A0F9BD61D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98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6DD2-3D89-5EFD-8C7C-76F9F2559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3170D-F91E-CD2C-E4CF-F4474627D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Intinya</a:t>
            </a:r>
            <a:r>
              <a:rPr lang="en-US" dirty="0"/>
              <a:t>: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verifikasi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→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revisi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838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088" y="914400"/>
            <a:ext cx="3660776" cy="4404064"/>
          </a:xfrm>
        </p:spPr>
        <p:txBody>
          <a:bodyPr>
            <a:normAutofit/>
          </a:bodyPr>
          <a:lstStyle/>
          <a:p>
            <a:r>
              <a:t>Karakteristik Riset Kuantitatif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5B4F83-6FDB-4998-8E11-31CE6E70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794B99-5B9D-4B94-9505-1EDED76CD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B6AE89-0F47-B2B7-2043-1F4D1887E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938957"/>
              </p:ext>
            </p:extLst>
          </p:nvPr>
        </p:nvGraphicFramePr>
        <p:xfrm>
          <a:off x="4876800" y="1066801"/>
          <a:ext cx="658177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088" y="914400"/>
            <a:ext cx="3660776" cy="4404064"/>
          </a:xfrm>
        </p:spPr>
        <p:txBody>
          <a:bodyPr>
            <a:normAutofit/>
          </a:bodyPr>
          <a:lstStyle/>
          <a:p>
            <a:r>
              <a:t>Kelebihan dan Kekurangan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5B4F83-6FDB-4998-8E11-31CE6E70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794B99-5B9D-4B94-9505-1EDED76CD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5E1F48-BB98-DE75-91CB-2689061E26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274122"/>
              </p:ext>
            </p:extLst>
          </p:nvPr>
        </p:nvGraphicFramePr>
        <p:xfrm>
          <a:off x="4876800" y="1066801"/>
          <a:ext cx="658177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00BA09E-E8C4-0F83-ABC4-DF1D311E7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146462"/>
              </p:ext>
            </p:extLst>
          </p:nvPr>
        </p:nvGraphicFramePr>
        <p:xfrm>
          <a:off x="743919" y="1410346"/>
          <a:ext cx="10647981" cy="4099549"/>
        </p:xfrm>
        <a:graphic>
          <a:graphicData uri="http://schemas.openxmlformats.org/drawingml/2006/table">
            <a:tbl>
              <a:tblPr/>
              <a:tblGrid>
                <a:gridCol w="3549327">
                  <a:extLst>
                    <a:ext uri="{9D8B030D-6E8A-4147-A177-3AD203B41FA5}">
                      <a16:colId xmlns:a16="http://schemas.microsoft.com/office/drawing/2014/main" val="2928970645"/>
                    </a:ext>
                  </a:extLst>
                </a:gridCol>
                <a:gridCol w="3549327">
                  <a:extLst>
                    <a:ext uri="{9D8B030D-6E8A-4147-A177-3AD203B41FA5}">
                      <a16:colId xmlns:a16="http://schemas.microsoft.com/office/drawing/2014/main" val="679594825"/>
                    </a:ext>
                  </a:extLst>
                </a:gridCol>
                <a:gridCol w="3549327">
                  <a:extLst>
                    <a:ext uri="{9D8B030D-6E8A-4147-A177-3AD203B41FA5}">
                      <a16:colId xmlns:a16="http://schemas.microsoft.com/office/drawing/2014/main" val="1201934894"/>
                    </a:ext>
                  </a:extLst>
                </a:gridCol>
              </a:tblGrid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Kuantitatif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Kualitatif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623588"/>
                  </a:ext>
                </a:extLst>
              </a:tr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Paradigma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Positivis/Post-positivis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Konstruktivis/Interpretif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914313"/>
                  </a:ext>
                </a:extLst>
              </a:tr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Data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Numerik, terukur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Naratif, deskriptif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500225"/>
                  </a:ext>
                </a:extLst>
              </a:tr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Tujuan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Menguji hipotesis, generalisasi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Memahami makna, eksplorasi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310080"/>
                  </a:ext>
                </a:extLst>
              </a:tr>
              <a:tr h="9257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Instrumen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Kuesioner, survei, eksperimen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Wawancara, observasi, analisis teks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498471"/>
                  </a:ext>
                </a:extLst>
              </a:tr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Analisis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Statistik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Tematik/Interpretatif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596813"/>
                  </a:ext>
                </a:extLst>
              </a:tr>
              <a:tr h="5289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Hasil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Generalisasi, prediksi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Pemahaman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kontekstual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729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46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F710FDB-0919-493E-8539-8240C23F1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2F20000-FD86-48F6-9363-FEC90C932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72AE332-6ACA-45BE-875F-91A291D4A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129" y="914760"/>
            <a:ext cx="3678485" cy="3543764"/>
          </a:xfrm>
        </p:spPr>
        <p:txBody>
          <a:bodyPr>
            <a:normAutofit/>
          </a:bodyPr>
          <a:lstStyle/>
          <a:p>
            <a:r>
              <a:t>Kuantitatif vs Kualitatif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3168" y="993228"/>
            <a:ext cx="6720840" cy="4935981"/>
          </a:xfrm>
        </p:spPr>
        <p:txBody>
          <a:bodyPr>
            <a:normAutofit/>
          </a:bodyPr>
          <a:lstStyle/>
          <a:p>
            <a:r>
              <a:t>Kuantitatif:</a:t>
            </a:r>
          </a:p>
          <a:p>
            <a:r>
              <a:t>- Data numerik, generalisasi</a:t>
            </a:r>
          </a:p>
          <a:p>
            <a:r>
              <a:t>- Instrumen: survei, eksperimen</a:t>
            </a:r>
          </a:p>
          <a:p>
            <a:r>
              <a:t>- Analisis statistik</a:t>
            </a:r>
          </a:p>
          <a:p>
            <a:endParaRPr/>
          </a:p>
          <a:p>
            <a:r>
              <a:t>Kualitatif:</a:t>
            </a:r>
          </a:p>
          <a:p>
            <a:r>
              <a:t>- Data naratif, pemahaman makna</a:t>
            </a:r>
          </a:p>
          <a:p>
            <a:r>
              <a:t>- Instrumen: wawancara, observasi</a:t>
            </a:r>
          </a:p>
          <a:p>
            <a:r>
              <a:t>- Analisis tematik/interpretatif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088" y="914400"/>
            <a:ext cx="3660776" cy="4404064"/>
          </a:xfrm>
        </p:spPr>
        <p:txBody>
          <a:bodyPr>
            <a:normAutofit/>
          </a:bodyPr>
          <a:lstStyle/>
          <a:p>
            <a:r>
              <a:t>Pertanyaan Diskusi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5B4F83-6FDB-4998-8E11-31CE6E70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794B99-5B9D-4B94-9505-1EDED76CD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F24249-5360-7103-0A9C-1E33BDCE2B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641419"/>
              </p:ext>
            </p:extLst>
          </p:nvPr>
        </p:nvGraphicFramePr>
        <p:xfrm>
          <a:off x="4876800" y="1066801"/>
          <a:ext cx="658177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410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Calisto MT</vt:lpstr>
      <vt:lpstr>Univers Condensed</vt:lpstr>
      <vt:lpstr>ChronicleVTI</vt:lpstr>
      <vt:lpstr>KONSEP DASAR PENELITIAN KUANTITATIF</vt:lpstr>
      <vt:lpstr>Definisi Riset Kuantitatif dalam Komunikasi</vt:lpstr>
      <vt:lpstr>Peran Riset Kuantitatif dalam Pengembangan Teori Komunikasi</vt:lpstr>
      <vt:lpstr>PowerPoint Presentation</vt:lpstr>
      <vt:lpstr>Karakteristik Riset Kuantitatif</vt:lpstr>
      <vt:lpstr>Kelebihan dan Kekurangan</vt:lpstr>
      <vt:lpstr>PowerPoint Presentation</vt:lpstr>
      <vt:lpstr>Kuantitatif vs Kualitatif</vt:lpstr>
      <vt:lpstr>Pertanyaan Diskusi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ikom.windows@gmail.com</dc:creator>
  <cp:lastModifiedBy>ikom.windows@gmail.com</cp:lastModifiedBy>
  <cp:revision>2</cp:revision>
  <dcterms:created xsi:type="dcterms:W3CDTF">2025-10-02T23:17:09Z</dcterms:created>
  <dcterms:modified xsi:type="dcterms:W3CDTF">2025-10-03T09:12:55Z</dcterms:modified>
</cp:coreProperties>
</file>